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2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229" r:id="rId4"/>
    <p:sldMasterId id="2147484612" r:id="rId5"/>
    <p:sldMasterId id="2147484885" r:id="rId6"/>
  </p:sldMasterIdLst>
  <p:notesMasterIdLst>
    <p:notesMasterId r:id="rId34"/>
  </p:notesMasterIdLst>
  <p:handoutMasterIdLst>
    <p:handoutMasterId r:id="rId35"/>
  </p:handoutMasterIdLst>
  <p:sldIdLst>
    <p:sldId id="256" r:id="rId7"/>
    <p:sldId id="307" r:id="rId8"/>
    <p:sldId id="323" r:id="rId9"/>
    <p:sldId id="308" r:id="rId10"/>
    <p:sldId id="324" r:id="rId11"/>
    <p:sldId id="315" r:id="rId12"/>
    <p:sldId id="327" r:id="rId13"/>
    <p:sldId id="328" r:id="rId14"/>
    <p:sldId id="329" r:id="rId15"/>
    <p:sldId id="295" r:id="rId16"/>
    <p:sldId id="330" r:id="rId17"/>
    <p:sldId id="331" r:id="rId18"/>
    <p:sldId id="310" r:id="rId19"/>
    <p:sldId id="319" r:id="rId20"/>
    <p:sldId id="293" r:id="rId21"/>
    <p:sldId id="313" r:id="rId22"/>
    <p:sldId id="316" r:id="rId23"/>
    <p:sldId id="326" r:id="rId24"/>
    <p:sldId id="332" r:id="rId25"/>
    <p:sldId id="320" r:id="rId26"/>
    <p:sldId id="311" r:id="rId27"/>
    <p:sldId id="301" r:id="rId28"/>
    <p:sldId id="302" r:id="rId29"/>
    <p:sldId id="322" r:id="rId30"/>
    <p:sldId id="335" r:id="rId31"/>
    <p:sldId id="304" r:id="rId32"/>
    <p:sldId id="306" r:id="rId33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06EF2E93-AC8B-4A88-BD79-73DDBFD59424}">
          <p14:sldIdLst>
            <p14:sldId id="256"/>
            <p14:sldId id="307"/>
            <p14:sldId id="323"/>
            <p14:sldId id="308"/>
            <p14:sldId id="324"/>
            <p14:sldId id="315"/>
            <p14:sldId id="327"/>
            <p14:sldId id="328"/>
            <p14:sldId id="329"/>
            <p14:sldId id="295"/>
            <p14:sldId id="330"/>
            <p14:sldId id="331"/>
            <p14:sldId id="310"/>
            <p14:sldId id="319"/>
          </p14:sldIdLst>
        </p14:section>
        <p14:section name="Platform Fault Tolerance" id="{EAF35283-FEAC-4440-A6F5-E4C8A0BE4DD6}">
          <p14:sldIdLst>
            <p14:sldId id="293"/>
            <p14:sldId id="313"/>
            <p14:sldId id="316"/>
            <p14:sldId id="326"/>
            <p14:sldId id="332"/>
            <p14:sldId id="320"/>
          </p14:sldIdLst>
        </p14:section>
        <p14:section name="PirateShip" id="{32FF1F07-64BD-4C43-AB51-5A5FDC71FFA6}">
          <p14:sldIdLst>
            <p14:sldId id="311"/>
            <p14:sldId id="301"/>
            <p14:sldId id="302"/>
            <p14:sldId id="322"/>
            <p14:sldId id="335"/>
          </p14:sldIdLst>
        </p14:section>
        <p14:section name="Final" id="{76EFF452-55F5-164D-9176-3F5C7B33E631}">
          <p14:sldIdLst>
            <p14:sldId id="304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071D00-6468-3589-82AF-2F9AA848CF29}" name="Utilisateur invité" initials="Ui" userId="Utilisateur invité" providerId="Windows Live"/>
  <p188:author id="{87FD0D05-1B6C-B9DD-05F5-5BAF8705D900}" name="Ron Sasaki" initials="RS" userId="S::rsasaki@microsoft.com::d50e61ca-c12c-4489-bcc9-f00936fa5f6e" providerId="AD"/>
  <p188:author id="{95582667-6102-27E7-ED8E-01A166EB4B6B}" name="Guest User" initials="GU" userId="Guest User" providerId="Windows Live"/>
  <p188:author id="{E167C6A9-6E8F-345F-4E98-CF6E0630A1D8}" name="Shubham Mishra" initials="SM" userId="3b4c6d4e98b4922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A4C"/>
    <a:srgbClr val="FF354F"/>
    <a:srgbClr val="FF683F"/>
    <a:srgbClr val="FE1A0A"/>
    <a:srgbClr val="F46427"/>
    <a:srgbClr val="C8BA48"/>
    <a:srgbClr val="A6CD50"/>
    <a:srgbClr val="FE1809"/>
    <a:srgbClr val="F46527"/>
    <a:srgbClr val="DD9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39"/>
    <p:restoredTop sz="74315"/>
  </p:normalViewPr>
  <p:slideViewPr>
    <p:cSldViewPr snapToGrid="0">
      <p:cViewPr varScale="1">
        <p:scale>
          <a:sx n="88" d="100"/>
          <a:sy n="88" d="100"/>
        </p:scale>
        <p:origin x="4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Throughput</a:t>
            </a:r>
            <a:r>
              <a:rPr lang="en-US" sz="2800" baseline="0" dirty="0"/>
              <a:t> (k </a:t>
            </a:r>
            <a:r>
              <a:rPr lang="en-US" sz="2800" baseline="0" dirty="0" err="1"/>
              <a:t>tx</a:t>
            </a:r>
            <a:r>
              <a:rPr lang="en-US" sz="2800" baseline="0" dirty="0"/>
              <a:t>/s)</a:t>
            </a:r>
            <a:endParaRPr lang="en-US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Commit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336.92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86-5346-9A62-BFE81DBB28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Audit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338.79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86-5346-9A62-BFE81DBB2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6513535"/>
        <c:axId val="919677551"/>
      </c:barChart>
      <c:catAx>
        <c:axId val="87651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677551"/>
        <c:crosses val="autoZero"/>
        <c:auto val="1"/>
        <c:lblAlgn val="ctr"/>
        <c:lblOffset val="100"/>
        <c:noMultiLvlLbl val="0"/>
      </c:catAx>
      <c:valAx>
        <c:axId val="91967755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513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Latency</a:t>
            </a:r>
            <a:r>
              <a:rPr lang="en-US" sz="2800" baseline="0" dirty="0"/>
              <a:t> (</a:t>
            </a:r>
            <a:r>
              <a:rPr lang="en-US" sz="2800" baseline="0" dirty="0" err="1"/>
              <a:t>ms</a:t>
            </a:r>
            <a:r>
              <a:rPr lang="en-US" sz="2800" baseline="0" dirty="0"/>
              <a:t>)</a:t>
            </a:r>
            <a:endParaRPr lang="en-US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Commit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36.200000000000003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61-6F40-9CCF-DC89BA1D83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Audit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470.13400000000001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61-6F40-9CCF-DC89BA1D83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6513535"/>
        <c:axId val="919677551"/>
      </c:barChart>
      <c:catAx>
        <c:axId val="87651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9677551"/>
        <c:crosses val="autoZero"/>
        <c:auto val="1"/>
        <c:lblAlgn val="ctr"/>
        <c:lblOffset val="100"/>
        <c:noMultiLvlLbl val="0"/>
      </c:catAx>
      <c:valAx>
        <c:axId val="91967755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513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0.45086</cdr:x>
      <cdr:y>0.23654</cdr:y>
    </cdr:from>
    <cdr:to>
      <cdr:x>0.45086</cdr:x>
      <cdr:y>0.75516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502E59AA-B1EF-A6B2-2FE5-D74B031D1BB0}"/>
            </a:ext>
          </a:extLst>
        </cdr:cNvPr>
        <cdr:cNvCxnSpPr/>
      </cdr:nvCxnSpPr>
      <cdr:spPr>
        <a:xfrm xmlns:a="http://schemas.openxmlformats.org/drawingml/2006/main" flipV="1">
          <a:off x="2487187" y="917093"/>
          <a:ext cx="0" cy="2010704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0.22592</cdr:x>
      <cdr:y>0.41231</cdr:y>
    </cdr:from>
    <cdr:to>
      <cdr:x>0.41211</cdr:x>
      <cdr:y>0.52862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AA7DFB7-C27C-8F8A-647A-D40851DCB1F5}"/>
            </a:ext>
          </a:extLst>
        </cdr:cNvPr>
        <cdr:cNvSpPr txBox="1"/>
      </cdr:nvSpPr>
      <cdr:spPr>
        <a:xfrm xmlns:a="http://schemas.openxmlformats.org/drawingml/2006/main">
          <a:off x="1246275" y="1598545"/>
          <a:ext cx="1027129" cy="4509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2E4C3-10C5-3D4A-931D-D1B09B29D1A4}" type="datetime8">
              <a:rPr lang="en-US" smtClean="0">
                <a:latin typeface="Segoe UI" pitchFamily="34" charset="0"/>
              </a:rPr>
              <a:t>6/23/25 12:08 PM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9F4A21B5-4534-DC49-AF9D-F06954B124A1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90E6D19-6246-0641-8159-D999F215F980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78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07B1B0-27E8-6B47-BA15-6BE7851E1BDA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0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6C22C-F75B-B5BC-F744-19AE85E20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90995C-7DFB-F2C4-F769-672B3F69E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53754-89B5-91D5-9B62-0C6F2A540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262F6D0-98F7-FAAF-03A0-9BD2B94DEB9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0BF17-D133-3B4B-8DCE-BFE20E54A8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9F3537-FF44-5DF1-F4BC-F0D25529A24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F37DC16-8C16-A649-9521-09880D045063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5B1DC-3D2D-5E82-668B-5C8563D38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EB11B94-A96E-E04F-A99E-E245396D3316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80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44694A-7E38-8241-ADA8-D8C1AFAD81CF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56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B1584-F6C9-00BD-2E40-390E79B43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1FF6CB-81E7-1FDB-160C-10B72B2BB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48D40-42A2-223E-B021-8780EE76B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5D4E25C-F50F-C707-7C59-B3ADB747FA9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DE896-6B07-B40C-6019-3535E11C69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ABBFCF-B017-06CB-190F-634A89A7226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DEF4A46-5F80-A640-ACD0-22B9E6BDBD2A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300E0-2886-773B-DA74-761B637B24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29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DBDD959-6BCD-764A-BFA9-374A76DE99D9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64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2A7BD92-7707-634D-B054-3B8B23C0E2C1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66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6B7DC-206A-89B3-7233-C0D83E1F9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CDACB-2E60-332F-6B5B-D9C44B133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5E68C6-ED58-DF48-5B2C-BF1AAE682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4A8090E-4BFE-0765-8418-971A897CAF7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B3D39-960A-1934-992F-C55958B527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C0F31B1-C18F-32C7-B566-6261EDFFF6B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B2C50E2-86ED-3341-BD15-D12B22B3C5AE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92FDD-2D44-27A3-FEDC-D2621338B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00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F472D-7BB7-F6C2-94BB-2F822B214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95BB8-C6FB-0568-4181-4D70F2FA3F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561063-F6FC-3E5D-5D44-EA85761D0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94D2CAD-C02D-3BF5-B373-B7338473F21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6893F-084C-148C-C63B-01C57FE27D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943AC6-DAB6-AE18-F095-4AB64041882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5B5A99-3897-464B-9331-D28C41E1A641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B43FF-8EE9-17C5-98D6-BCE8281A0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7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18A7A-90DE-701B-54BC-7F01B8CAD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0DA528-899C-DD62-E31B-E97181B1D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F6746-770B-3137-B61E-11B215456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8DA6CCE-E970-7AF2-58D5-B71F536A8E4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7C465-930B-0E84-1AD2-DF14266B73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1FBE78F-2AA3-46F8-349C-87A125D1B22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D5B5A99-3897-464B-9331-D28C41E1A641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E1632-2AAF-F433-666C-6867DF90FA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88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E88CCC-BFD7-8F4A-8BB8-15800046DDB6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0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D1362-D230-D36F-0DBE-64E67F134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5BD451-F681-9C92-F329-AC82D3DD1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950194-E5D5-49B1-4C7C-E16114C81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C918070-8A2A-57F4-F78A-11B134FD3EC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FD120-4BDF-E141-A9BB-945E56833FD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A20F13-0C66-C71F-8786-4553386CB6C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404A810-A488-504F-BBF3-F5617FA0E89E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5E17C-3EDF-024F-9348-45CF3CF3D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695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921F59E-F3C0-2C4D-A356-48291BE97E9F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44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392621E-1C61-6A48-901C-EA28CA703782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120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2738F78-501F-5148-981E-FFC89A425EA8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88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52F8B-209F-C564-4046-3DE32A978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F030B5-3DDB-CDCB-7107-6D6AE0F1D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B75D4A-ED75-3221-3362-6202F7D95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8A1099A-31A2-48AD-726D-575C140ECAD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7F8A7F-12CA-B77B-147C-66FFFED8166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852BC0-0A01-088F-529B-65F976E0FED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76728A6-9E27-8A43-9FD6-15B5159DCAEB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8729-5D88-31E2-C999-CA9A69729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1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D8ABA-8A8C-1D09-174C-A4EB31A28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A7E21-3DE8-126B-AC2D-4329C337EA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CCB75C-A063-7192-22BA-63C955CE6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FC615C0-BAAB-2D93-673C-43FD0857914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62633-A83C-E5AC-276C-6ABFC300A3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224961-B992-E9F8-AB81-746F8039ABE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045FCC0-4D24-7046-B01F-D537F086BA7F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F46E-BA83-4195-EA45-2DAFB4B15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83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EF8E93A-53F2-394F-9FED-7CEE2B7EAAF5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52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EE5A05E-480A-034F-AC2E-15FCF8121987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21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9C577-5411-7C91-9549-1D4899C7A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FF2A3-E4F3-A743-9F21-448A9D7A2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9B308-F22F-0FFC-3B2C-2077A07DA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791C181-B253-EDCF-EBF8-CEE46FF5C2D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CA3C5-5AB0-0A5A-FB2B-58ED6E807B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FFE96DF-1C55-92F4-51C8-5E9883B5B66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4F3CABB-E340-294C-8FA2-C1B9DB2D341E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BCC28-0456-C4DA-F4D7-6942730BC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19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F5B7E7-4B98-FF4E-9FD4-3BED413DC485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80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7D126-439D-E548-1CBB-1632A5E14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3381D-6A1C-EEEF-1AA8-A9942C7B5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4DD20-2CAB-E3B8-1D4A-96E4E5E49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8124DC4-A785-7EC1-E82E-339A46CB02A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F9496-DB65-E041-7823-D147AD7E92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82E1F4-C4D3-0207-862D-F081E875DC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3E2D50-6467-EF43-85DC-535FF1BF5468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14080-652B-C446-6ABF-3BF549DAC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69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F243C-10D3-B853-EAFA-E768CE61B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2E62A-747D-D107-74E9-2CD092A257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DC031D-4091-87F7-560C-4229AFFE6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u="none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4D98BC1-4909-30DC-30FF-E2A8B35C96D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CB993-8126-E443-0703-B2AD704F0DA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BA08DA-1F35-67BE-913E-97B5490E298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C8F103B-24D8-4A43-9427-BFB53C307257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4EE8D-DCC8-6876-B333-CBAA281ED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9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7B30036-A980-FF42-BDE3-AD932AF330D1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39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BF5C2-19AF-901E-CFE2-BB4DDAE5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ADAACF-A9C3-84CE-A326-5AB07DF80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CB42E0-68E9-76B6-057F-D36BD9324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AC28868-5B62-BD59-44D4-CCB9E90D15B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31959-82E9-CC75-92BB-E7A61C16711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0A5AC0-BCF4-6559-88E2-F023E7AA70B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C2E7AC5-1801-BA44-B24E-5900134B77BC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32ED6-DFEC-C7A0-5BEA-C4E5482A0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79AB6-BAD7-8A90-6F0B-5D3EA516B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46455D-CBCB-F507-6030-2A6F6265F2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B690CD-C221-894A-5D54-1851D4545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F017742-33AB-562B-96FF-C38D959BF53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C68A6-7E7B-D103-0BDB-C3D123FD27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2A438D-8192-620D-1951-17373DF62B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D1221B-476C-DF44-A548-8C12061FB41F}" type="datetime8">
              <a:rPr lang="en-US" smtClean="0"/>
              <a:t>6/23/25 12:07 PM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606A2-EFEF-8F40-77D6-3819DA94B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4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76085746-D4D5-E4B5-9EA8-ABCD80DC3F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4FB1562-E75F-A091-C795-9BCF0AD2A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8545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-column_Large typ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407BFDD-926C-A843-EBF8-302E0C66AD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1589670"/>
            <a:ext cx="8193024" cy="646908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50000"/>
              </a:lnSpc>
              <a:spcBef>
                <a:spcPts val="0"/>
              </a:spcBef>
              <a:buSzPct val="100000"/>
              <a:buFont typeface="+mj-lt"/>
              <a:buAutoNum type="arabicPeriod"/>
              <a:defRPr sz="3200" spc="-20" baseline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add agenda items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74B9B3-B225-C832-487C-1A47707E3F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C3539E-14C1-E64F-837C-70200C23A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4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68" userDrawn="1">
          <p15:clr>
            <a:srgbClr val="954F72"/>
          </p15:clr>
        </p15:guide>
        <p15:guide id="7" pos="1556">
          <p15:clr>
            <a:srgbClr val="954F72"/>
          </p15:clr>
        </p15:guide>
        <p15:guide id="8" pos="1958" userDrawn="1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D3AFA1B-C429-B83D-8D02-B5D2749675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137" y="2588260"/>
            <a:ext cx="347186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tabLst>
                <a:tab pos="457200" algn="l"/>
              </a:tabLst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5C1871A-6E6A-2788-D8A8-24520DF009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6100" y="2588259"/>
            <a:ext cx="347821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</p:spTree>
    <p:extLst>
      <p:ext uri="{BB962C8B-B14F-4D97-AF65-F5344CB8AC3E}">
        <p14:creationId xmlns:p14="http://schemas.microsoft.com/office/powerpoint/2010/main" val="1304211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 userDrawn="1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 userDrawn="1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12" userDrawn="1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2" userDrawn="1">
          <p15:clr>
            <a:srgbClr val="954F7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roster_5 memb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200AA5-534F-4DB2-99C4-BD7D13E7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5271285-D493-2909-B8D0-4B64C7948B5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597395" y="2282265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1A">
            <a:extLst>
              <a:ext uri="{FF2B5EF4-FFF2-40B4-BE49-F238E27FC236}">
                <a16:creationId xmlns:a16="http://schemas.microsoft.com/office/drawing/2014/main" id="{69E33CF6-CE02-8191-5DAE-9DC52CCF231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4200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1B">
            <a:extLst>
              <a:ext uri="{FF2B5EF4-FFF2-40B4-BE49-F238E27FC236}">
                <a16:creationId xmlns:a16="http://schemas.microsoft.com/office/drawing/2014/main" id="{27D3EC30-FCEE-E7E9-9673-377FD5B34CC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4200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6" name="Text Placeholder 2A sub">
            <a:extLst>
              <a:ext uri="{FF2B5EF4-FFF2-40B4-BE49-F238E27FC236}">
                <a16:creationId xmlns:a16="http://schemas.microsoft.com/office/drawing/2014/main" id="{C52F3FEC-ED52-1E1B-FEC9-D7D1ED435F2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7395" y="5290479"/>
            <a:ext cx="18589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  <p:sp>
        <p:nvSpPr>
          <p:cNvPr id="10" name="Picture Placeholder 2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D0C1A78-6BFC-AA6D-9798-DE6EBCD398A3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 bwMode="ltGray">
          <a:xfrm>
            <a:off x="2885660" y="2282264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6" name="Text Placeholder 2A">
            <a:extLst>
              <a:ext uri="{FF2B5EF4-FFF2-40B4-BE49-F238E27FC236}">
                <a16:creationId xmlns:a16="http://schemas.microsoft.com/office/drawing/2014/main" id="{22528D89-CEB2-4983-ABCA-81A91C7DBC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895600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B">
            <a:extLst>
              <a:ext uri="{FF2B5EF4-FFF2-40B4-BE49-F238E27FC236}">
                <a16:creationId xmlns:a16="http://schemas.microsoft.com/office/drawing/2014/main" id="{988B2881-77DC-1A2F-107B-57035EBD1E2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895600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8" name="Text Placeholder 2A sub">
            <a:extLst>
              <a:ext uri="{FF2B5EF4-FFF2-40B4-BE49-F238E27FC236}">
                <a16:creationId xmlns:a16="http://schemas.microsoft.com/office/drawing/2014/main" id="{FE0BCAA1-F20A-0CFA-5AC9-055DC12ABD6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900758" y="5290479"/>
            <a:ext cx="18589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  <p:sp>
        <p:nvSpPr>
          <p:cNvPr id="11" name="Picture Placeholder 3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FEBDD14-B587-CDA5-95F6-44538FE1C49C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 bwMode="ltGray">
          <a:xfrm>
            <a:off x="5206586" y="2282264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8" name="Text Placeholder 3A">
            <a:extLst>
              <a:ext uri="{FF2B5EF4-FFF2-40B4-BE49-F238E27FC236}">
                <a16:creationId xmlns:a16="http://schemas.microsoft.com/office/drawing/2014/main" id="{7F155CC7-5F74-3EC5-69FE-18623BEBC98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81600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3B">
            <a:extLst>
              <a:ext uri="{FF2B5EF4-FFF2-40B4-BE49-F238E27FC236}">
                <a16:creationId xmlns:a16="http://schemas.microsoft.com/office/drawing/2014/main" id="{A65117A9-00CA-B026-B5F8-28A6190FD25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81600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29" name="Text Placeholder 2A sub">
            <a:extLst>
              <a:ext uri="{FF2B5EF4-FFF2-40B4-BE49-F238E27FC236}">
                <a16:creationId xmlns:a16="http://schemas.microsoft.com/office/drawing/2014/main" id="{289A9AE8-EBC7-0EC4-72DB-47F17F26ADF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80970" y="5290479"/>
            <a:ext cx="18589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  <p:sp>
        <p:nvSpPr>
          <p:cNvPr id="12" name="Picture Placeholder 4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5464B59-7AE7-A605-E22D-D314BEDA3866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 bwMode="ltGray">
          <a:xfrm>
            <a:off x="7444409" y="2282264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4A">
            <a:extLst>
              <a:ext uri="{FF2B5EF4-FFF2-40B4-BE49-F238E27FC236}">
                <a16:creationId xmlns:a16="http://schemas.microsoft.com/office/drawing/2014/main" id="{7A6A4F37-A255-2C20-A048-E8875097C2A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453312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4B">
            <a:extLst>
              <a:ext uri="{FF2B5EF4-FFF2-40B4-BE49-F238E27FC236}">
                <a16:creationId xmlns:a16="http://schemas.microsoft.com/office/drawing/2014/main" id="{36635293-12C9-9787-FE93-1496939C8C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53312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0" name="Text Placeholder 2A sub">
            <a:extLst>
              <a:ext uri="{FF2B5EF4-FFF2-40B4-BE49-F238E27FC236}">
                <a16:creationId xmlns:a16="http://schemas.microsoft.com/office/drawing/2014/main" id="{1CE5E349-E2C2-B62B-6BC7-D0115872991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426459" y="5290479"/>
            <a:ext cx="18589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  <p:sp>
        <p:nvSpPr>
          <p:cNvPr id="13" name="Picture Placeholder 5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F75E86C-ECD1-BDC8-0943-DCE2B3FACB6C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 bwMode="ltGray">
          <a:xfrm>
            <a:off x="9732820" y="2282265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2" name="Text Placeholder 5A">
            <a:extLst>
              <a:ext uri="{FF2B5EF4-FFF2-40B4-BE49-F238E27FC236}">
                <a16:creationId xmlns:a16="http://schemas.microsoft.com/office/drawing/2014/main" id="{944DC697-F755-6838-B8CC-0A3E0EE7066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25024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5B">
            <a:extLst>
              <a:ext uri="{FF2B5EF4-FFF2-40B4-BE49-F238E27FC236}">
                <a16:creationId xmlns:a16="http://schemas.microsoft.com/office/drawing/2014/main" id="{2011B957-D1A2-2DAE-D594-2F0E38E2197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25024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1" name="Text Placeholder 2A sub">
            <a:extLst>
              <a:ext uri="{FF2B5EF4-FFF2-40B4-BE49-F238E27FC236}">
                <a16:creationId xmlns:a16="http://schemas.microsoft.com/office/drawing/2014/main" id="{9E177AA9-B8CD-4FAB-41EF-487A1817117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29821" y="5290479"/>
            <a:ext cx="18589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72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 userDrawn="1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4" userDrawn="1">
          <p15:clr>
            <a:srgbClr val="954F7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roster_Multiple team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0" name="Team 1">
            <a:extLst>
              <a:ext uri="{FF2B5EF4-FFF2-40B4-BE49-F238E27FC236}">
                <a16:creationId xmlns:a16="http://schemas.microsoft.com/office/drawing/2014/main" id="{EAC1260E-BA48-53D3-BF6A-F6A0DFCCE7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84200" y="2038192"/>
            <a:ext cx="1487488" cy="246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Team</a:t>
            </a:r>
          </a:p>
        </p:txBody>
      </p:sp>
      <p:sp>
        <p:nvSpPr>
          <p:cNvPr id="58" name="Picture 1A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F09008E-C8DA-8542-44BB-F1439E163666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ltGray">
          <a:xfrm>
            <a:off x="2179638" y="17526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7" name="Text 1A">
            <a:extLst>
              <a:ext uri="{FF2B5EF4-FFF2-40B4-BE49-F238E27FC236}">
                <a16:creationId xmlns:a16="http://schemas.microsoft.com/office/drawing/2014/main" id="{D337A474-C652-3B0E-29FC-8E6BCEB708D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193643" y="1985962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8" name="Text 1A sub">
            <a:extLst>
              <a:ext uri="{FF2B5EF4-FFF2-40B4-BE49-F238E27FC236}">
                <a16:creationId xmlns:a16="http://schemas.microsoft.com/office/drawing/2014/main" id="{1F00B75E-01E0-5E87-E386-BDFC35FFFF8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193643" y="2190035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62" name="Picture1B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EACD9E7-51B8-5254-3686-175C5BB133DF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 bwMode="ltGray">
          <a:xfrm>
            <a:off x="4609587" y="17526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9" name="Text Placeholder 1B">
            <a:extLst>
              <a:ext uri="{FF2B5EF4-FFF2-40B4-BE49-F238E27FC236}">
                <a16:creationId xmlns:a16="http://schemas.microsoft.com/office/drawing/2014/main" id="{A2873A7E-CEE4-0C4E-8167-6EF0987D267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27448" y="1985962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0" name="Text Placeholder 1B sub">
            <a:extLst>
              <a:ext uri="{FF2B5EF4-FFF2-40B4-BE49-F238E27FC236}">
                <a16:creationId xmlns:a16="http://schemas.microsoft.com/office/drawing/2014/main" id="{AB9871B7-8BB1-E459-64EE-59D815CD238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627448" y="2190035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66" name="Picture 1C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670E16F5-3AA1-FEA9-317D-C40075021B6D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 bwMode="ltGray">
          <a:xfrm>
            <a:off x="7049911" y="17526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7" name="Text Placeholder 58">
            <a:extLst>
              <a:ext uri="{FF2B5EF4-FFF2-40B4-BE49-F238E27FC236}">
                <a16:creationId xmlns:a16="http://schemas.microsoft.com/office/drawing/2014/main" id="{68856651-193C-FF68-98C9-C951D0E7752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57744" y="1985962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8" name="Text Placeholder 58">
            <a:extLst>
              <a:ext uri="{FF2B5EF4-FFF2-40B4-BE49-F238E27FC236}">
                <a16:creationId xmlns:a16="http://schemas.microsoft.com/office/drawing/2014/main" id="{FB65F947-C716-277E-9951-A3340251913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057744" y="2190035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78" name="Picture 1D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AF85CD8-23DF-4DD3-E38F-BC7907F52278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 bwMode="ltGray">
          <a:xfrm>
            <a:off x="9485490" y="17526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5" name="Text Placeholder 58">
            <a:extLst>
              <a:ext uri="{FF2B5EF4-FFF2-40B4-BE49-F238E27FC236}">
                <a16:creationId xmlns:a16="http://schemas.microsoft.com/office/drawing/2014/main" id="{2F40174B-F79F-9DA2-D924-306D82B535A7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478312" y="1985962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6" name="Text Placeholder 58">
            <a:extLst>
              <a:ext uri="{FF2B5EF4-FFF2-40B4-BE49-F238E27FC236}">
                <a16:creationId xmlns:a16="http://schemas.microsoft.com/office/drawing/2014/main" id="{AC4C1DAE-B629-901C-0D8E-C695BB26A8F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478312" y="2190035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987D6A-0F2F-4E5F-3007-F11565E4BC07}"/>
              </a:ext>
            </a:extLst>
          </p:cNvPr>
          <p:cNvCxnSpPr>
            <a:cxnSpLocks/>
          </p:cNvCxnSpPr>
          <p:nvPr userDrawn="1"/>
        </p:nvCxnSpPr>
        <p:spPr>
          <a:xfrm>
            <a:off x="588662" y="2796209"/>
            <a:ext cx="11014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am 2">
            <a:extLst>
              <a:ext uri="{FF2B5EF4-FFF2-40B4-BE49-F238E27FC236}">
                <a16:creationId xmlns:a16="http://schemas.microsoft.com/office/drawing/2014/main" id="{F05EC6DD-FD7C-4893-626E-18BCABF1A73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4200" y="3276600"/>
            <a:ext cx="1487488" cy="246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Team</a:t>
            </a:r>
          </a:p>
        </p:txBody>
      </p:sp>
      <p:sp>
        <p:nvSpPr>
          <p:cNvPr id="52" name="Picture 2A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683265F-012D-6F07-2701-CE05969272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 bwMode="ltGray">
          <a:xfrm>
            <a:off x="2179638" y="2949222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3" name="Text Placeholder 2A">
            <a:extLst>
              <a:ext uri="{FF2B5EF4-FFF2-40B4-BE49-F238E27FC236}">
                <a16:creationId xmlns:a16="http://schemas.microsoft.com/office/drawing/2014/main" id="{9AC7CBEF-A69C-1153-95E2-03B55A949BC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193643" y="3200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4" name="Text Placeholder 2A sub">
            <a:extLst>
              <a:ext uri="{FF2B5EF4-FFF2-40B4-BE49-F238E27FC236}">
                <a16:creationId xmlns:a16="http://schemas.microsoft.com/office/drawing/2014/main" id="{18F72234-E1C0-2AE8-3856-A9DA5D3E236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193643" y="3404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61" name="Picture 2B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86601BD-7BF4-FD32-0E9B-6603872589C2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 bwMode="ltGray">
          <a:xfrm>
            <a:off x="4609587" y="2949222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1" name="Text Placeholder 2B">
            <a:extLst>
              <a:ext uri="{FF2B5EF4-FFF2-40B4-BE49-F238E27FC236}">
                <a16:creationId xmlns:a16="http://schemas.microsoft.com/office/drawing/2014/main" id="{D256E125-F361-C485-DF03-CDF838C4C5D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627448" y="3200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2" name="Text Placeholder 2B_sub">
            <a:extLst>
              <a:ext uri="{FF2B5EF4-FFF2-40B4-BE49-F238E27FC236}">
                <a16:creationId xmlns:a16="http://schemas.microsoft.com/office/drawing/2014/main" id="{F1DB8B55-ADB7-52BB-3EA5-71726CCBB1E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27448" y="3404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65" name="Picture 2C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2A2A427-02F5-F017-0838-E8FC6DFD9DCC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 bwMode="ltGray">
          <a:xfrm>
            <a:off x="7049911" y="2949222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9" name="Text Placeholder 58">
            <a:extLst>
              <a:ext uri="{FF2B5EF4-FFF2-40B4-BE49-F238E27FC236}">
                <a16:creationId xmlns:a16="http://schemas.microsoft.com/office/drawing/2014/main" id="{05DDA5ED-C3DB-E9E2-8971-D0105F3DD1B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057744" y="3200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0" name="Text Placeholder 58">
            <a:extLst>
              <a:ext uri="{FF2B5EF4-FFF2-40B4-BE49-F238E27FC236}">
                <a16:creationId xmlns:a16="http://schemas.microsoft.com/office/drawing/2014/main" id="{0104D511-D561-3E1E-E563-D5816B57812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7744" y="3404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77" name="Picture 2D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B58B8BD-A5A8-318B-F148-ECBE35A9C859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 bwMode="ltGray">
          <a:xfrm>
            <a:off x="9485490" y="2949222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7" name="Text Placeholder 58">
            <a:extLst>
              <a:ext uri="{FF2B5EF4-FFF2-40B4-BE49-F238E27FC236}">
                <a16:creationId xmlns:a16="http://schemas.microsoft.com/office/drawing/2014/main" id="{AC77C908-9B8C-7BC9-E855-60861BF6018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478312" y="3200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8" name="Text Placeholder 58">
            <a:extLst>
              <a:ext uri="{FF2B5EF4-FFF2-40B4-BE49-F238E27FC236}">
                <a16:creationId xmlns:a16="http://schemas.microsoft.com/office/drawing/2014/main" id="{2A31E680-8947-2CD1-1234-0D804919CD67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478312" y="3404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DC66D7B-06E6-2FE1-9070-DA44529047F6}"/>
              </a:ext>
            </a:extLst>
          </p:cNvPr>
          <p:cNvCxnSpPr>
            <a:cxnSpLocks/>
          </p:cNvCxnSpPr>
          <p:nvPr userDrawn="1"/>
        </p:nvCxnSpPr>
        <p:spPr>
          <a:xfrm>
            <a:off x="588662" y="3962400"/>
            <a:ext cx="11014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am 3">
            <a:extLst>
              <a:ext uri="{FF2B5EF4-FFF2-40B4-BE49-F238E27FC236}">
                <a16:creationId xmlns:a16="http://schemas.microsoft.com/office/drawing/2014/main" id="{C9A48E5A-0196-C631-5677-E552C3FEB3E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4200" y="4419600"/>
            <a:ext cx="1487488" cy="246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Team</a:t>
            </a:r>
          </a:p>
        </p:txBody>
      </p:sp>
      <p:sp>
        <p:nvSpPr>
          <p:cNvPr id="46" name="Picture 3A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B8FDD32-8611-99C5-65AA-30B05B6B84E5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 bwMode="ltGray">
          <a:xfrm>
            <a:off x="2179638" y="41148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5" name="Text Placeholder 3A">
            <a:extLst>
              <a:ext uri="{FF2B5EF4-FFF2-40B4-BE49-F238E27FC236}">
                <a16:creationId xmlns:a16="http://schemas.microsoft.com/office/drawing/2014/main" id="{AB41C42A-097D-F7C2-91BF-D2FDE2773E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93643" y="4343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6" name="Text Placeholder 3A sub">
            <a:extLst>
              <a:ext uri="{FF2B5EF4-FFF2-40B4-BE49-F238E27FC236}">
                <a16:creationId xmlns:a16="http://schemas.microsoft.com/office/drawing/2014/main" id="{E34BEA59-3674-ABE7-E437-F17A376FE64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193643" y="4547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60" name="Picture 3B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576858D-E43A-F58A-9786-696B6702B5D5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 bwMode="ltGray">
          <a:xfrm>
            <a:off x="4609587" y="41148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3" name="Text Placeholder 3B">
            <a:extLst>
              <a:ext uri="{FF2B5EF4-FFF2-40B4-BE49-F238E27FC236}">
                <a16:creationId xmlns:a16="http://schemas.microsoft.com/office/drawing/2014/main" id="{4A30D761-3882-FCA7-7248-8122AADDA4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27448" y="4343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4" name="Text Placeholder 3B sub">
            <a:extLst>
              <a:ext uri="{FF2B5EF4-FFF2-40B4-BE49-F238E27FC236}">
                <a16:creationId xmlns:a16="http://schemas.microsoft.com/office/drawing/2014/main" id="{224312F0-9FF2-699F-BDB5-D290316F2A1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627448" y="4547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64" name="Picture 3C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85BA239-1EC8-4FFB-7EB6-F28B89D75B63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 bwMode="ltGray">
          <a:xfrm>
            <a:off x="7049911" y="41148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1" name="Text Placeholder 3C">
            <a:extLst>
              <a:ext uri="{FF2B5EF4-FFF2-40B4-BE49-F238E27FC236}">
                <a16:creationId xmlns:a16="http://schemas.microsoft.com/office/drawing/2014/main" id="{599F4DE5-344C-7327-0697-53FD699839F4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057744" y="4343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2" name="Text Placeholder 3C sub">
            <a:extLst>
              <a:ext uri="{FF2B5EF4-FFF2-40B4-BE49-F238E27FC236}">
                <a16:creationId xmlns:a16="http://schemas.microsoft.com/office/drawing/2014/main" id="{4151E608-DEC2-D4C7-825C-79D125D7F05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057744" y="4547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76" name="Picture 3D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034F797-5F7D-8132-4696-E98CCB6644C1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 bwMode="ltGray">
          <a:xfrm>
            <a:off x="9485490" y="41148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9" name="Text Placeholder 3D">
            <a:extLst>
              <a:ext uri="{FF2B5EF4-FFF2-40B4-BE49-F238E27FC236}">
                <a16:creationId xmlns:a16="http://schemas.microsoft.com/office/drawing/2014/main" id="{5BCDC841-D733-3ACD-E114-E80A1848F100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478312" y="4343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0" name="Text Placeholder 3D sub">
            <a:extLst>
              <a:ext uri="{FF2B5EF4-FFF2-40B4-BE49-F238E27FC236}">
                <a16:creationId xmlns:a16="http://schemas.microsoft.com/office/drawing/2014/main" id="{7C8FEFE3-14BE-A1C6-789C-EA608BCFFD4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478312" y="4547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D415D4-7CA0-5BF6-343A-2CE47E7B2DCC}"/>
              </a:ext>
            </a:extLst>
          </p:cNvPr>
          <p:cNvCxnSpPr>
            <a:cxnSpLocks/>
          </p:cNvCxnSpPr>
          <p:nvPr userDrawn="1"/>
        </p:nvCxnSpPr>
        <p:spPr>
          <a:xfrm>
            <a:off x="588662" y="5128591"/>
            <a:ext cx="11014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am 4">
            <a:extLst>
              <a:ext uri="{FF2B5EF4-FFF2-40B4-BE49-F238E27FC236}">
                <a16:creationId xmlns:a16="http://schemas.microsoft.com/office/drawing/2014/main" id="{8483B533-6533-C58C-1F46-518C95BF9FE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912" y="5619750"/>
            <a:ext cx="1487488" cy="246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Team</a:t>
            </a:r>
          </a:p>
        </p:txBody>
      </p:sp>
      <p:sp>
        <p:nvSpPr>
          <p:cNvPr id="45" name="Picture 4A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71A4870-6F73-B3B1-A19E-89BA3CD5E44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 bwMode="ltGray">
          <a:xfrm>
            <a:off x="2179638" y="5280908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7" name="Text Placeholder 4A">
            <a:extLst>
              <a:ext uri="{FF2B5EF4-FFF2-40B4-BE49-F238E27FC236}">
                <a16:creationId xmlns:a16="http://schemas.microsoft.com/office/drawing/2014/main" id="{EA12E955-8C61-FED3-64F0-7AE1C560008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193643" y="55626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8" name="Text Placeholder 4A sub">
            <a:extLst>
              <a:ext uri="{FF2B5EF4-FFF2-40B4-BE49-F238E27FC236}">
                <a16:creationId xmlns:a16="http://schemas.microsoft.com/office/drawing/2014/main" id="{F76A8EFA-ED1A-36C8-6A34-0D101214C58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193643" y="57666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59" name="Picture 4B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07027D0-5E09-4A2E-A37C-14CE61DF133A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 bwMode="ltGray">
          <a:xfrm>
            <a:off x="4609587" y="5280908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5" name="Text Placeholder 4B">
            <a:extLst>
              <a:ext uri="{FF2B5EF4-FFF2-40B4-BE49-F238E27FC236}">
                <a16:creationId xmlns:a16="http://schemas.microsoft.com/office/drawing/2014/main" id="{6B2538A4-AE65-94AB-59ED-3A361C12FF8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627448" y="55626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6" name="Text Placeholder 4B sub">
            <a:extLst>
              <a:ext uri="{FF2B5EF4-FFF2-40B4-BE49-F238E27FC236}">
                <a16:creationId xmlns:a16="http://schemas.microsoft.com/office/drawing/2014/main" id="{607F8E2D-73E8-EC44-6221-78077345EA9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627448" y="57666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63" name="Picture 4C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CBB3065-742E-D171-CED7-ECD8165B88F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 bwMode="ltGray">
          <a:xfrm>
            <a:off x="7049911" y="5280908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3" name="Text Placeholder 4C">
            <a:extLst>
              <a:ext uri="{FF2B5EF4-FFF2-40B4-BE49-F238E27FC236}">
                <a16:creationId xmlns:a16="http://schemas.microsoft.com/office/drawing/2014/main" id="{77466272-A05D-FBB5-3703-BF2CDD8B65C4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057744" y="55626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4" name="Text Placeholder 4C sub">
            <a:extLst>
              <a:ext uri="{FF2B5EF4-FFF2-40B4-BE49-F238E27FC236}">
                <a16:creationId xmlns:a16="http://schemas.microsoft.com/office/drawing/2014/main" id="{A526625B-D047-0A06-742E-84796BB32F5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057744" y="57666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75" name="Picture 4D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32B300-56A1-1A66-EF17-E967047D5382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 bwMode="ltGray">
          <a:xfrm>
            <a:off x="9485490" y="5280908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1" name="Text Placeholder 4D">
            <a:extLst>
              <a:ext uri="{FF2B5EF4-FFF2-40B4-BE49-F238E27FC236}">
                <a16:creationId xmlns:a16="http://schemas.microsoft.com/office/drawing/2014/main" id="{07A99D70-5C17-C524-9EBC-4C98D464B58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0478312" y="55626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32" name="Text Placeholder 4D sub">
            <a:extLst>
              <a:ext uri="{FF2B5EF4-FFF2-40B4-BE49-F238E27FC236}">
                <a16:creationId xmlns:a16="http://schemas.microsoft.com/office/drawing/2014/main" id="{BE4D6E36-DEBA-45E6-C716-D1CE351789B6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478312" y="57666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</p:spTree>
    <p:extLst>
      <p:ext uri="{BB962C8B-B14F-4D97-AF65-F5344CB8AC3E}">
        <p14:creationId xmlns:p14="http://schemas.microsoft.com/office/powerpoint/2010/main" val="1994319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 userDrawn="1">
          <p15:clr>
            <a:srgbClr val="954F72"/>
          </p15:clr>
        </p15:guide>
        <p15:guide id="5" pos="962" userDrawn="1">
          <p15:clr>
            <a:srgbClr val="954F72"/>
          </p15:clr>
        </p15:guide>
        <p15:guide id="6" pos="1372" userDrawn="1">
          <p15:clr>
            <a:srgbClr val="954F72"/>
          </p15:clr>
        </p15:guide>
        <p15:guide id="7" pos="1556" userDrawn="1">
          <p15:clr>
            <a:srgbClr val="954F72"/>
          </p15:clr>
        </p15:guide>
        <p15:guide id="8" pos="1966" userDrawn="1">
          <p15:clr>
            <a:srgbClr val="954F72"/>
          </p15:clr>
        </p15:guide>
        <p15:guide id="9" pos="2150" userDrawn="1">
          <p15:clr>
            <a:srgbClr val="954F72"/>
          </p15:clr>
        </p15:guide>
        <p15:guide id="10" pos="2560" userDrawn="1">
          <p15:clr>
            <a:srgbClr val="954F72"/>
          </p15:clr>
        </p15:guide>
        <p15:guide id="11" pos="2744" userDrawn="1">
          <p15:clr>
            <a:srgbClr val="954F72"/>
          </p15:clr>
        </p15:guide>
        <p15:guide id="12" pos="3153" userDrawn="1">
          <p15:clr>
            <a:srgbClr val="954F72"/>
          </p15:clr>
        </p15:guide>
        <p15:guide id="13" pos="3338" userDrawn="1">
          <p15:clr>
            <a:srgbClr val="954F72"/>
          </p15:clr>
        </p15:guide>
        <p15:guide id="14" pos="3747" userDrawn="1">
          <p15:clr>
            <a:srgbClr val="954F72"/>
          </p15:clr>
        </p15:guide>
        <p15:guide id="15" pos="3932" userDrawn="1">
          <p15:clr>
            <a:srgbClr val="954F72"/>
          </p15:clr>
        </p15:guide>
        <p15:guide id="16" pos="4341" userDrawn="1">
          <p15:clr>
            <a:srgbClr val="954F72"/>
          </p15:clr>
        </p15:guide>
        <p15:guide id="17" pos="4526" userDrawn="1">
          <p15:clr>
            <a:srgbClr val="954F72"/>
          </p15:clr>
        </p15:guide>
        <p15:guide id="18" pos="4935" userDrawn="1">
          <p15:clr>
            <a:srgbClr val="954F72"/>
          </p15:clr>
        </p15:guide>
        <p15:guide id="19" pos="5120" userDrawn="1">
          <p15:clr>
            <a:srgbClr val="954F72"/>
          </p15:clr>
        </p15:guide>
        <p15:guide id="20" pos="5529" userDrawn="1">
          <p15:clr>
            <a:srgbClr val="954F72"/>
          </p15:clr>
        </p15:guide>
        <p15:guide id="21" pos="5713" userDrawn="1">
          <p15:clr>
            <a:srgbClr val="954F72"/>
          </p15:clr>
        </p15:guide>
        <p15:guide id="22" pos="6123" userDrawn="1">
          <p15:clr>
            <a:srgbClr val="954F72"/>
          </p15:clr>
        </p15:guide>
        <p15:guide id="23" pos="6307" userDrawn="1">
          <p15:clr>
            <a:srgbClr val="954F72"/>
          </p15:clr>
        </p15:guide>
        <p15:guide id="24" pos="6717" userDrawn="1">
          <p15:clr>
            <a:srgbClr val="954F72"/>
          </p15:clr>
        </p15:guide>
        <p15:guide id="25" pos="6901" userDrawn="1">
          <p15:clr>
            <a:srgbClr val="954F72"/>
          </p15:clr>
        </p15:guide>
        <p15:guide id="30" orient="horz" pos="812" userDrawn="1">
          <p15:clr>
            <a:srgbClr val="954F72"/>
          </p15:clr>
        </p15:guide>
        <p15:guide id="31" orient="horz" pos="996" userDrawn="1">
          <p15:clr>
            <a:srgbClr val="954F72"/>
          </p15:clr>
        </p15:guide>
        <p15:guide id="32" orient="horz" pos="1440" userDrawn="1">
          <p15:clr>
            <a:srgbClr val="954F72"/>
          </p15:clr>
        </p15:guide>
        <p15:guide id="33" orient="horz" pos="1624" userDrawn="1">
          <p15:clr>
            <a:srgbClr val="954F72"/>
          </p15:clr>
        </p15:guide>
        <p15:guide id="34" orient="horz" pos="2067" userDrawn="1">
          <p15:clr>
            <a:srgbClr val="954F72"/>
          </p15:clr>
        </p15:guide>
        <p15:guide id="35" orient="horz" pos="2252" userDrawn="1">
          <p15:clr>
            <a:srgbClr val="954F72"/>
          </p15:clr>
        </p15:guide>
        <p15:guide id="36" orient="horz" pos="2695" userDrawn="1">
          <p15:clr>
            <a:srgbClr val="954F72"/>
          </p15:clr>
        </p15:guide>
        <p15:guide id="37" orient="horz" pos="2880" userDrawn="1">
          <p15:clr>
            <a:srgbClr val="954F72"/>
          </p15:clr>
        </p15:guide>
        <p15:guide id="38" orient="horz" pos="3323" userDrawn="1">
          <p15:clr>
            <a:srgbClr val="954F72"/>
          </p15:clr>
        </p15:guide>
        <p15:guide id="39" orient="horz" pos="3507" userDrawn="1">
          <p15:clr>
            <a:srgbClr val="954F7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_Big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E59AFC-909D-1098-D672-A384B9746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081" y="2448062"/>
            <a:ext cx="10430257" cy="1015663"/>
          </a:xfrm>
        </p:spPr>
        <p:txBody>
          <a:bodyPr anchor="b" anchorCtr="0"/>
          <a:lstStyle>
            <a:lvl1pPr>
              <a:defRPr sz="6600" spc="-100" baseline="0">
                <a:latin typeface="+mn-lt"/>
              </a:defRPr>
            </a:lvl1pPr>
          </a:lstStyle>
          <a:p>
            <a:r>
              <a:rPr lang="en-US"/>
              <a:t>Big headline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E3F76B-93DD-2A11-C7C5-3051EECE97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477A8E4-EDF0-DDB3-8098-28D44E2342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640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5099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68" userDrawn="1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36" userDrawn="1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Yellow">
    <p:bg>
      <p:bgPr>
        <a:solidFill>
          <a:srgbClr val="FEE3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302E5-E8C0-47EB-D34E-4616AC830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alphaModFix amt="30000"/>
          </a:blip>
          <a:stretch>
            <a:fillRect/>
          </a:stretch>
        </p:blipFill>
        <p:spPr>
          <a:xfrm>
            <a:off x="720939" y="-1430212"/>
            <a:ext cx="6490706" cy="4743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68E63-4A09-0712-0A67-27152034A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alphaModFix amt="30000"/>
          </a:blip>
          <a:stretch>
            <a:fillRect/>
          </a:stretch>
        </p:blipFill>
        <p:spPr>
          <a:xfrm rot="10800000">
            <a:off x="8186352" y="3860767"/>
            <a:ext cx="4624669" cy="3379567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66A1E9-95A5-06A0-C094-C7229E07CE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883" y="2624554"/>
            <a:ext cx="9144000" cy="6155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4200">
                <a:solidFill>
                  <a:srgbClr val="F4F4F7"/>
                </a:solidFill>
              </a:defRPr>
            </a:lvl2pPr>
            <a:lvl3pPr>
              <a:defRPr sz="4200">
                <a:solidFill>
                  <a:srgbClr val="F4F4F7"/>
                </a:solidFill>
              </a:defRPr>
            </a:lvl3pPr>
            <a:lvl4pPr>
              <a:defRPr sz="4200">
                <a:solidFill>
                  <a:srgbClr val="F4F4F7"/>
                </a:solidFill>
              </a:defRPr>
            </a:lvl4pPr>
            <a:lvl5pPr>
              <a:defRPr sz="4200">
                <a:solidFill>
                  <a:srgbClr val="F4F4F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6545042-8344-3278-2EBA-0B243B20E2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34883" y="4711980"/>
            <a:ext cx="9144000" cy="2462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F1401AC-EF5B-A19F-A1B8-BE94B10D3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4883" y="5010912"/>
            <a:ext cx="9144000" cy="18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498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 userDrawn="1">
          <p15:clr>
            <a:srgbClr val="954F72"/>
          </p15:clr>
        </p15:guide>
        <p15:guide id="5" pos="962" userDrawn="1">
          <p15:clr>
            <a:srgbClr val="954F72"/>
          </p15:clr>
        </p15:guide>
        <p15:guide id="6" pos="1372" userDrawn="1">
          <p15:clr>
            <a:srgbClr val="954F72"/>
          </p15:clr>
        </p15:guide>
        <p15:guide id="7" pos="1556" userDrawn="1">
          <p15:clr>
            <a:srgbClr val="954F72"/>
          </p15:clr>
        </p15:guide>
        <p15:guide id="8" pos="1966" userDrawn="1">
          <p15:clr>
            <a:srgbClr val="954F72"/>
          </p15:clr>
        </p15:guide>
        <p15:guide id="9" pos="2150" userDrawn="1">
          <p15:clr>
            <a:srgbClr val="954F72"/>
          </p15:clr>
        </p15:guide>
        <p15:guide id="10" pos="2560" userDrawn="1">
          <p15:clr>
            <a:srgbClr val="954F72"/>
          </p15:clr>
        </p15:guide>
        <p15:guide id="11" pos="2744" userDrawn="1">
          <p15:clr>
            <a:srgbClr val="954F72"/>
          </p15:clr>
        </p15:guide>
        <p15:guide id="12" pos="3153" userDrawn="1">
          <p15:clr>
            <a:srgbClr val="954F72"/>
          </p15:clr>
        </p15:guide>
        <p15:guide id="13" pos="3338" userDrawn="1">
          <p15:clr>
            <a:srgbClr val="954F72"/>
          </p15:clr>
        </p15:guide>
        <p15:guide id="14" pos="3747" userDrawn="1">
          <p15:clr>
            <a:srgbClr val="954F72"/>
          </p15:clr>
        </p15:guide>
        <p15:guide id="15" pos="3932" userDrawn="1">
          <p15:clr>
            <a:srgbClr val="954F72"/>
          </p15:clr>
        </p15:guide>
        <p15:guide id="16" pos="4341" userDrawn="1">
          <p15:clr>
            <a:srgbClr val="954F72"/>
          </p15:clr>
        </p15:guide>
        <p15:guide id="17" pos="4526" userDrawn="1">
          <p15:clr>
            <a:srgbClr val="954F72"/>
          </p15:clr>
        </p15:guide>
        <p15:guide id="18" pos="4935" userDrawn="1">
          <p15:clr>
            <a:srgbClr val="954F72"/>
          </p15:clr>
        </p15:guide>
        <p15:guide id="19" pos="5120" userDrawn="1">
          <p15:clr>
            <a:srgbClr val="954F72"/>
          </p15:clr>
        </p15:guide>
        <p15:guide id="20" pos="5529" userDrawn="1">
          <p15:clr>
            <a:srgbClr val="954F72"/>
          </p15:clr>
        </p15:guide>
        <p15:guide id="21" pos="5713" userDrawn="1">
          <p15:clr>
            <a:srgbClr val="954F72"/>
          </p15:clr>
        </p15:guide>
        <p15:guide id="22" pos="6123" userDrawn="1">
          <p15:clr>
            <a:srgbClr val="954F72"/>
          </p15:clr>
        </p15:guide>
        <p15:guide id="23" pos="6307" userDrawn="1">
          <p15:clr>
            <a:srgbClr val="954F72"/>
          </p15:clr>
        </p15:guide>
        <p15:guide id="24" pos="6717" userDrawn="1">
          <p15:clr>
            <a:srgbClr val="954F72"/>
          </p15:clr>
        </p15:guide>
        <p15:guide id="25" pos="6901" userDrawn="1">
          <p15:clr>
            <a:srgbClr val="954F72"/>
          </p15:clr>
        </p15:guide>
        <p15:guide id="30" orient="horz" pos="812" userDrawn="1">
          <p15:clr>
            <a:srgbClr val="954F72"/>
          </p15:clr>
        </p15:guide>
        <p15:guide id="31" orient="horz" pos="996" userDrawn="1">
          <p15:clr>
            <a:srgbClr val="954F72"/>
          </p15:clr>
        </p15:guide>
        <p15:guide id="32" orient="horz" pos="1440" userDrawn="1">
          <p15:clr>
            <a:srgbClr val="954F72"/>
          </p15:clr>
        </p15:guide>
        <p15:guide id="33" orient="horz" pos="1624" userDrawn="1">
          <p15:clr>
            <a:srgbClr val="954F72"/>
          </p15:clr>
        </p15:guide>
        <p15:guide id="34" orient="horz" pos="2067" userDrawn="1">
          <p15:clr>
            <a:srgbClr val="954F72"/>
          </p15:clr>
        </p15:guide>
        <p15:guide id="35" orient="horz" pos="2252" userDrawn="1">
          <p15:clr>
            <a:srgbClr val="954F72"/>
          </p15:clr>
        </p15:guide>
        <p15:guide id="36" orient="horz" pos="2695" userDrawn="1">
          <p15:clr>
            <a:srgbClr val="954F72"/>
          </p15:clr>
        </p15:guide>
        <p15:guide id="37" orient="horz" pos="2880" userDrawn="1">
          <p15:clr>
            <a:srgbClr val="954F72"/>
          </p15:clr>
        </p15:guide>
        <p15:guide id="38" orient="horz" pos="3323" userDrawn="1">
          <p15:clr>
            <a:srgbClr val="954F72"/>
          </p15:clr>
        </p15:guide>
        <p15:guide id="39" orient="horz" pos="3507" userDrawn="1">
          <p15:clr>
            <a:srgbClr val="954F7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Purple">
    <p:bg>
      <p:bgPr>
        <a:solidFill>
          <a:srgbClr val="D59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50DF2A-4008-7ADC-F1B1-AEF3EC3F4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alphaModFix amt="20000"/>
          </a:blip>
          <a:stretch>
            <a:fillRect/>
          </a:stretch>
        </p:blipFill>
        <p:spPr>
          <a:xfrm>
            <a:off x="720939" y="-1430212"/>
            <a:ext cx="6490706" cy="4743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68E63-4A09-0712-0A67-27152034A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alphaModFix amt="20000"/>
          </a:blip>
          <a:stretch>
            <a:fillRect/>
          </a:stretch>
        </p:blipFill>
        <p:spPr>
          <a:xfrm rot="10800000">
            <a:off x="8186352" y="3860767"/>
            <a:ext cx="4624669" cy="337956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38BF3-461B-6400-1B26-8D07051B43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883" y="2624554"/>
            <a:ext cx="9144000" cy="6155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4200">
                <a:solidFill>
                  <a:srgbClr val="F4F4F7"/>
                </a:solidFill>
              </a:defRPr>
            </a:lvl2pPr>
            <a:lvl3pPr>
              <a:defRPr sz="4200">
                <a:solidFill>
                  <a:srgbClr val="F4F4F7"/>
                </a:solidFill>
              </a:defRPr>
            </a:lvl3pPr>
            <a:lvl4pPr>
              <a:defRPr sz="4200">
                <a:solidFill>
                  <a:srgbClr val="F4F4F7"/>
                </a:solidFill>
              </a:defRPr>
            </a:lvl4pPr>
            <a:lvl5pPr>
              <a:defRPr sz="4200">
                <a:solidFill>
                  <a:srgbClr val="F4F4F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3018848-9AD6-5849-C1DB-16DE29D781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34883" y="4711980"/>
            <a:ext cx="9144000" cy="2462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D48EEBB1-A8CF-EF07-8131-862FA4258F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6192" y="5010912"/>
            <a:ext cx="9144000" cy="18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059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 userDrawn="1">
          <p15:clr>
            <a:srgbClr val="954F72"/>
          </p15:clr>
        </p15:guide>
        <p15:guide id="5" pos="962" userDrawn="1">
          <p15:clr>
            <a:srgbClr val="954F72"/>
          </p15:clr>
        </p15:guide>
        <p15:guide id="6" pos="1372" userDrawn="1">
          <p15:clr>
            <a:srgbClr val="954F72"/>
          </p15:clr>
        </p15:guide>
        <p15:guide id="7" pos="1556" userDrawn="1">
          <p15:clr>
            <a:srgbClr val="954F72"/>
          </p15:clr>
        </p15:guide>
        <p15:guide id="8" pos="1966" userDrawn="1">
          <p15:clr>
            <a:srgbClr val="954F72"/>
          </p15:clr>
        </p15:guide>
        <p15:guide id="9" pos="2150" userDrawn="1">
          <p15:clr>
            <a:srgbClr val="954F72"/>
          </p15:clr>
        </p15:guide>
        <p15:guide id="10" pos="2560" userDrawn="1">
          <p15:clr>
            <a:srgbClr val="954F72"/>
          </p15:clr>
        </p15:guide>
        <p15:guide id="11" pos="2744" userDrawn="1">
          <p15:clr>
            <a:srgbClr val="954F72"/>
          </p15:clr>
        </p15:guide>
        <p15:guide id="12" pos="3153" userDrawn="1">
          <p15:clr>
            <a:srgbClr val="954F72"/>
          </p15:clr>
        </p15:guide>
        <p15:guide id="13" pos="3338" userDrawn="1">
          <p15:clr>
            <a:srgbClr val="954F72"/>
          </p15:clr>
        </p15:guide>
        <p15:guide id="14" pos="3747" userDrawn="1">
          <p15:clr>
            <a:srgbClr val="954F72"/>
          </p15:clr>
        </p15:guide>
        <p15:guide id="15" pos="3932" userDrawn="1">
          <p15:clr>
            <a:srgbClr val="954F72"/>
          </p15:clr>
        </p15:guide>
        <p15:guide id="16" pos="4341" userDrawn="1">
          <p15:clr>
            <a:srgbClr val="954F72"/>
          </p15:clr>
        </p15:guide>
        <p15:guide id="17" pos="4526" userDrawn="1">
          <p15:clr>
            <a:srgbClr val="954F72"/>
          </p15:clr>
        </p15:guide>
        <p15:guide id="18" pos="4935" userDrawn="1">
          <p15:clr>
            <a:srgbClr val="954F72"/>
          </p15:clr>
        </p15:guide>
        <p15:guide id="19" pos="5120" userDrawn="1">
          <p15:clr>
            <a:srgbClr val="954F72"/>
          </p15:clr>
        </p15:guide>
        <p15:guide id="20" pos="5529" userDrawn="1">
          <p15:clr>
            <a:srgbClr val="954F72"/>
          </p15:clr>
        </p15:guide>
        <p15:guide id="21" pos="5713" userDrawn="1">
          <p15:clr>
            <a:srgbClr val="954F72"/>
          </p15:clr>
        </p15:guide>
        <p15:guide id="22" pos="6123" userDrawn="1">
          <p15:clr>
            <a:srgbClr val="954F72"/>
          </p15:clr>
        </p15:guide>
        <p15:guide id="23" pos="6307" userDrawn="1">
          <p15:clr>
            <a:srgbClr val="954F72"/>
          </p15:clr>
        </p15:guide>
        <p15:guide id="24" pos="6717" userDrawn="1">
          <p15:clr>
            <a:srgbClr val="954F72"/>
          </p15:clr>
        </p15:guide>
        <p15:guide id="25" pos="6901" userDrawn="1">
          <p15:clr>
            <a:srgbClr val="954F72"/>
          </p15:clr>
        </p15:guide>
        <p15:guide id="30" orient="horz" pos="812" userDrawn="1">
          <p15:clr>
            <a:srgbClr val="954F72"/>
          </p15:clr>
        </p15:guide>
        <p15:guide id="31" orient="horz" pos="996" userDrawn="1">
          <p15:clr>
            <a:srgbClr val="954F72"/>
          </p15:clr>
        </p15:guide>
        <p15:guide id="32" orient="horz" pos="1440" userDrawn="1">
          <p15:clr>
            <a:srgbClr val="954F72"/>
          </p15:clr>
        </p15:guide>
        <p15:guide id="33" orient="horz" pos="1624" userDrawn="1">
          <p15:clr>
            <a:srgbClr val="954F72"/>
          </p15:clr>
        </p15:guide>
        <p15:guide id="34" orient="horz" pos="2067" userDrawn="1">
          <p15:clr>
            <a:srgbClr val="954F72"/>
          </p15:clr>
        </p15:guide>
        <p15:guide id="35" orient="horz" pos="2252" userDrawn="1">
          <p15:clr>
            <a:srgbClr val="954F72"/>
          </p15:clr>
        </p15:guide>
        <p15:guide id="36" orient="horz" pos="2695" userDrawn="1">
          <p15:clr>
            <a:srgbClr val="954F72"/>
          </p15:clr>
        </p15:guide>
        <p15:guide id="37" orient="horz" pos="2880" userDrawn="1">
          <p15:clr>
            <a:srgbClr val="954F72"/>
          </p15:clr>
        </p15:guide>
        <p15:guide id="38" orient="horz" pos="3323" userDrawn="1">
          <p15:clr>
            <a:srgbClr val="954F72"/>
          </p15:clr>
        </p15:guide>
        <p15:guide id="39" orient="horz" pos="3507" userDrawn="1">
          <p15:clr>
            <a:srgbClr val="954F7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3569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1833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3CBC165-170D-08C9-3B02-A3330AE9A5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91056"/>
            <a:ext cx="5217510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7432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41148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382E19E-C6C9-5DF7-1994-AFE7414751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3664" y="1591056"/>
            <a:ext cx="5187106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7432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41148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7343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8" userDrawn="1">
          <p15:clr>
            <a:srgbClr val="954F72"/>
          </p15:clr>
        </p15:guide>
        <p15:guide id="9" pos="2150">
          <p15:clr>
            <a:srgbClr val="954F72"/>
          </p15:clr>
        </p15:guide>
        <p15:guide id="10" pos="2544" userDrawn="1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88" userDrawn="1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llustration_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ircle&#10;&#10;Description automatically generated with medium confidence">
            <a:extLst>
              <a:ext uri="{FF2B5EF4-FFF2-40B4-BE49-F238E27FC236}">
                <a16:creationId xmlns:a16="http://schemas.microsoft.com/office/drawing/2014/main" id="{09794856-AEC6-7B89-2ABB-FB8B0C1A2E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7442" cy="6858000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8B984F1-A0BC-F9B3-5737-D05D65215A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312307A-7BE8-2E78-3E22-4CE9B2A99C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5622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_with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99DE518-C598-A940-A59E-AD0A05432B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E25ABE-71E1-BA48-6C8C-3837559349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5217510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B7E7F6E-4D9D-5F8C-A5F0-526CA973BE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2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AE155-2008-5357-51E8-E6B1FA7558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3664" y="2085764"/>
            <a:ext cx="5187106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60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8">
          <p15:clr>
            <a:srgbClr val="954F72"/>
          </p15:clr>
        </p15:guide>
        <p15:guide id="9" pos="2150">
          <p15:clr>
            <a:srgbClr val="954F72"/>
          </p15:clr>
        </p15:guide>
        <p15:guide id="10" pos="2544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940B0D9-7832-B819-D230-4F210761A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0D492BA-29A5-F31A-7F93-39ADE3E5ED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2862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EDCFC9-DB25-88C3-92DA-E2554C14A2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0190" y="1591310"/>
            <a:ext cx="347919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5124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_with Subhead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759A57E-BDDC-1596-6959-BA7696DE9B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0894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52B45-289B-E4AF-9D79-0833059951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33084" y="2286000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348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4" userDrawn="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4710689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2085764"/>
            <a:ext cx="4712685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88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 userDrawn="1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07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42517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F055FC1-EF87-C5EC-9545-B346C73ACD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89" y="2081710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EBA1527-2F4C-29A6-6A08-4FBA5CAE4E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389" y="3587124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81DC28-90DC-14C9-6ED7-101D16E58F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389" y="4077778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77414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691258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Gradient_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9C25A02-AC19-00D7-AA19-15FBBBA075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261202-B43E-AFEC-1247-D8B93E325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9D852-EFBA-6F99-2050-8532FF783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7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BD8134C-9DAE-AC17-E85E-79742535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fld id="{D4AFE1D3-6DD1-684F-BBB1-EE32AE9F3D9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BD6AF20-3445-2A80-6CE8-04C04421E1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925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-column_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9622538" cy="492443"/>
          </a:xfr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76E6DB-43E3-9638-8EED-1A07351FE9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614460"/>
            <a:ext cx="962253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2565914-75E8-954F-E7B5-C6311DC21A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fld id="{D4AFE1D3-6DD1-684F-BBB1-EE32AE9F3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08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1008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llustration_Ar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45082EE-4188-A780-1F9A-590189A51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" y="0"/>
            <a:ext cx="12188952" cy="6862632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68A2A81-4605-F98C-B92F-A3B13D8B5A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E9798E2-7B19-CF43-2EBC-CF37023D8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41724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Gradient_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1C9D6987-B7F5-0C98-A76B-1F2B3C15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24" y="0"/>
            <a:ext cx="12188952" cy="68562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82285C3-99A0-8CCF-D634-885F1C5CB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EC080A7-654B-D07C-9038-BDE71311A2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671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dient_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9C25A02-AC19-00D7-AA19-15FBBBA075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261202-B43E-AFEC-1247-D8B93E325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9D852-EFBA-6F99-2050-8532FF783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7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BD8134C-9DAE-AC17-E85E-79742535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fld id="{D4AFE1D3-6DD1-684F-BBB1-EE32AE9F3D9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BD6AF20-3445-2A80-6CE8-04C04421E1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689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 userDrawn="1">
          <p15:clr>
            <a:srgbClr val="FBAE40"/>
          </p15:clr>
        </p15:guide>
        <p15:guide id="2" orient="horz" pos="264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dient_Dark Purp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27425DA-3229-4755-8ECB-6BBAF1B32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261202-B43E-AFEC-1247-D8B93E325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9D852-EFBA-6F99-2050-8532FF783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7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13400DE-577A-F22E-6D22-067D750FD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E3568E9-EDDA-BA98-E968-A291C84577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3493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llustration_Soft focu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BB2FCDC-1864-6C1C-3C44-C6412B97D9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261202-B43E-AFEC-1247-D8B93E325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2765699"/>
            <a:ext cx="694944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9D852-EFBA-6F99-2050-8532FF783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7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3419986-4044-B473-D837-12B9FB4AFB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8B178F9-93DD-7447-DB0C-4B190F656E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369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llustration_Wav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E31C3A2-2502-5962-D44F-4F0B7DDDC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-1"/>
            <a:ext cx="12188952" cy="6863434"/>
          </a:xfrm>
          <a:prstGeom prst="rect">
            <a:avLst/>
          </a:prstGeom>
        </p:spPr>
      </p:pic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261202-B43E-AFEC-1247-D8B93E325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2765699"/>
            <a:ext cx="694944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9D852-EFBA-6F99-2050-8532FF783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7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2FAB6A0-A122-2BE0-9BE0-DFE55F64D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4269215-93A5-E2C5-B078-A2A3BC4231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3614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2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B4AE7C7-69AD-F100-6AAD-66E2394A1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pic>
        <p:nvPicPr>
          <p:cNvPr id="2" name="MS logo white - EMF">
            <a:extLst>
              <a:ext uri="{FF2B5EF4-FFF2-40B4-BE49-F238E27FC236}">
                <a16:creationId xmlns:a16="http://schemas.microsoft.com/office/drawing/2014/main" id="{29AA0694-93B3-A723-F9C9-53E401C82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216"/>
            <a:ext cx="1366245" cy="2926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55AB98C-9F9F-D3B0-10A0-17DCB64F3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2" y="2769057"/>
            <a:ext cx="506888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82F14D-1CBB-8E3B-8D2E-9B5EA00C55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3" y="4215827"/>
            <a:ext cx="5056757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3E5ACEC-04CC-D20B-D4D4-AF1B70D010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3F18C0F-35B3-00B9-E1FB-83D07536BB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1AAB13A-1E1B-E45F-BD10-BCD66080265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3288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 userDrawn="1">
          <p15:clr>
            <a:srgbClr val="FBAE40"/>
          </p15:clr>
        </p15:guide>
        <p15:guide id="2" orient="horz" pos="2647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3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6F4419-64A5-9020-22F2-344FC7FAF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pic>
        <p:nvPicPr>
          <p:cNvPr id="2" name="MS logo white - EMF">
            <a:extLst>
              <a:ext uri="{FF2B5EF4-FFF2-40B4-BE49-F238E27FC236}">
                <a16:creationId xmlns:a16="http://schemas.microsoft.com/office/drawing/2014/main" id="{29AA0694-93B3-A723-F9C9-53E401C82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216"/>
            <a:ext cx="1366245" cy="29260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B1FCBB-06B7-64C6-F117-5E63670DF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2769057"/>
            <a:ext cx="694944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69CED02-2B46-444B-3830-0E40E15910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AFE125C-F2D8-2A18-58C3-194C3E32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C67AC21-30F5-48B7-086F-79D1E4E112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0521F0C-988A-EA48-770E-C78EECC5B1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077200" y="0"/>
            <a:ext cx="4114800" cy="68580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9732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 userDrawn="1">
          <p15:clr>
            <a:srgbClr val="FBAE40"/>
          </p15:clr>
        </p15:guide>
        <p15:guide id="2" orient="horz" pos="2647" userDrawn="1">
          <p15:clr>
            <a:srgbClr val="FBAE40"/>
          </p15:clr>
        </p15:guide>
        <p15:guide id="3" pos="507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Full page_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261202-B43E-AFEC-1247-D8B93E325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2765699"/>
            <a:ext cx="694944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9D852-EFBA-6F99-2050-8532FF783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4D44FA1-EE52-F9BC-B63E-D105CB6DE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4C53E4-E0E2-0DBC-1E21-DE54E6739E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1071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Full page_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1C74A79-BBEB-1C63-D4EF-38F00672DA48}"/>
              </a:ext>
            </a:extLst>
          </p:cNvPr>
          <p:cNvGrpSpPr/>
          <p:nvPr userDrawn="1"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11" name="Picture 10" descr="A picture containing building&#10;&#10;Description automatically generated">
              <a:extLst>
                <a:ext uri="{FF2B5EF4-FFF2-40B4-BE49-F238E27FC236}">
                  <a16:creationId xmlns:a16="http://schemas.microsoft.com/office/drawing/2014/main" id="{313AFE2B-239D-9AC7-8FB0-8C96026D0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-1"/>
              <a:ext cx="12192001" cy="68580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89BF22-929B-2908-E860-A934A7695603}"/>
                </a:ext>
              </a:extLst>
            </p:cNvPr>
            <p:cNvSpPr/>
            <p:nvPr/>
          </p:nvSpPr>
          <p:spPr bwMode="auto">
            <a:xfrm>
              <a:off x="0" y="0"/>
              <a:ext cx="8149389" cy="6858000"/>
            </a:xfrm>
            <a:prstGeom prst="rect">
              <a:avLst/>
            </a:prstGeom>
            <a:gradFill>
              <a:gsLst>
                <a:gs pos="0">
                  <a:schemeClr val="bg1">
                    <a:alpha val="7624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261202-B43E-AFEC-1247-D8B93E325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2765699"/>
            <a:ext cx="694944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9D852-EFBA-6F99-2050-8532FF783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7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4D44FA1-EE52-F9BC-B63E-D105CB6DE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B4C53E4-E0E2-0DBC-1E21-DE54E6739E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2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3FD83-0CA7-3551-4539-8F751FBF29ED}"/>
              </a:ext>
            </a:extLst>
          </p:cNvPr>
          <p:cNvSpPr txBox="1"/>
          <p:nvPr userDrawn="1"/>
        </p:nvSpPr>
        <p:spPr>
          <a:xfrm>
            <a:off x="2342147" y="794084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US" sz="180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485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Gradient_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1C9D6987-B7F5-0C98-A76B-1F2B3C15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24" y="0"/>
            <a:ext cx="12188952" cy="68562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82285C3-99A0-8CCF-D634-885F1C5CB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EC080A7-654B-D07C-9038-BDE71311A2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8649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 userDrawn="1">
          <p15:clr>
            <a:srgbClr val="FBAE40"/>
          </p15:clr>
        </p15:guide>
        <p15:guide id="2" orient="horz" pos="264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2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BCC0E392-D5CA-C32F-D9A7-56502655F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505538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6"/>
            <a:ext cx="505538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0208FBC-E96F-C956-73C6-8A700A34C3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0A31E97-520B-733B-C008-ADA22D8A53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2831A91-2F18-9527-DDF7-F70EC570E8C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18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Gradient_Dark Purp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D1FFD6F-3D0E-B46F-1914-A3183A1C18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82285C3-99A0-8CCF-D634-885F1C5CB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EC080A7-654B-D07C-9038-BDE71311A2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6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Gradient_Dark Blue_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4E4D2C8-20BC-7E5D-0A90-5DB478BDE6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B65EEA-77F3-C0F5-3483-CA4C24A82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3387502"/>
            <a:ext cx="694944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203CD3A-B97F-B099-C6BA-D7F8AE115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8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844D09D-1B98-1848-E708-C357D319EA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077200" y="0"/>
            <a:ext cx="4114800" cy="6858000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061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075" userDrawn="1">
          <p15:clr>
            <a:srgbClr val="FBAE40"/>
          </p15:clr>
        </p15:guide>
        <p15:guide id="2" orient="horz" pos="2450" userDrawn="1">
          <p15:clr>
            <a:srgbClr val="FBAE40"/>
          </p15:clr>
        </p15:guide>
        <p15:guide id="3" orient="horz" pos="2647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Gradient_Dark Purple_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A086935-3714-39D1-32AE-80326770E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B65EEA-77F3-C0F5-3483-CA4C24A82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3387502"/>
            <a:ext cx="694944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203CD3A-B97F-B099-C6BA-D7F8AE115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8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844D09D-1B98-1848-E708-C357D319EA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077200" y="0"/>
            <a:ext cx="4114800" cy="6858000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6663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075">
          <p15:clr>
            <a:srgbClr val="FBAE40"/>
          </p15:clr>
        </p15:guide>
        <p15:guide id="2" orient="horz" pos="2450">
          <p15:clr>
            <a:srgbClr val="FBAE40"/>
          </p15:clr>
        </p15:guide>
        <p15:guide id="3" orient="horz" pos="264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-column_Large typ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9614968-3494-E366-3F5D-AD4C362B90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1589670"/>
            <a:ext cx="8193024" cy="646908"/>
          </a:xfrm>
          <a:prstGeom prst="rect">
            <a:avLst/>
          </a:prstGeom>
        </p:spPr>
        <p:txBody>
          <a:bodyPr/>
          <a:lstStyle>
            <a:lvl1pPr marL="514350" indent="-514350">
              <a:lnSpc>
                <a:spcPct val="150000"/>
              </a:lnSpc>
              <a:spcBef>
                <a:spcPts val="0"/>
              </a:spcBef>
              <a:buSzPct val="100000"/>
              <a:buFont typeface="+mj-lt"/>
              <a:buAutoNum type="arabicPeriod"/>
              <a:defRPr sz="3200" spc="-20" baseline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add agenda items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F76B4ED-1AD5-096F-BE35-272D9870D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fld id="{D4AFE1D3-6DD1-684F-BBB1-EE32AE9F3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59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44" userDrawn="1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-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8A03C-9110-2600-11EF-7EC8A656DB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137" y="2588260"/>
            <a:ext cx="347186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tabLst>
                <a:tab pos="457200" algn="l"/>
              </a:tabLst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FF51780-D40A-A319-BDAA-730133A238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6100" y="2588259"/>
            <a:ext cx="3478213" cy="2773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200000"/>
              </a:lnSpc>
              <a:spcBef>
                <a:spcPts val="0"/>
              </a:spcBef>
              <a:buSzPct val="10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32742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/>
              <a:t>Click to add agenda items</a:t>
            </a:r>
          </a:p>
        </p:txBody>
      </p:sp>
    </p:spTree>
    <p:extLst>
      <p:ext uri="{BB962C8B-B14F-4D97-AF65-F5344CB8AC3E}">
        <p14:creationId xmlns:p14="http://schemas.microsoft.com/office/powerpoint/2010/main" val="1416163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roster_5 member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1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095A92D-6FC0-30E2-84FD-749200CFDD2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597395" y="2282265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1" name="Text Placeholder 58">
            <a:extLst>
              <a:ext uri="{FF2B5EF4-FFF2-40B4-BE49-F238E27FC236}">
                <a16:creationId xmlns:a16="http://schemas.microsoft.com/office/drawing/2014/main" id="{8E28FB90-1F0C-96B6-ED65-6403818CBD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4200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58">
            <a:extLst>
              <a:ext uri="{FF2B5EF4-FFF2-40B4-BE49-F238E27FC236}">
                <a16:creationId xmlns:a16="http://schemas.microsoft.com/office/drawing/2014/main" id="{39EC624B-C018-EA8F-FC34-7FA84C7312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4200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27" name="Text Placeholder 2A sub">
            <a:extLst>
              <a:ext uri="{FF2B5EF4-FFF2-40B4-BE49-F238E27FC236}">
                <a16:creationId xmlns:a16="http://schemas.microsoft.com/office/drawing/2014/main" id="{7F9D57BE-5CDF-C75E-2546-01FDA84338E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97395" y="5290479"/>
            <a:ext cx="1858900" cy="800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  <p:sp>
        <p:nvSpPr>
          <p:cNvPr id="7" name="Picture 2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080675F-DF49-FC49-81AB-E8C058EE4972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 bwMode="ltGray">
          <a:xfrm>
            <a:off x="2885660" y="2282264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58">
            <a:extLst>
              <a:ext uri="{FF2B5EF4-FFF2-40B4-BE49-F238E27FC236}">
                <a16:creationId xmlns:a16="http://schemas.microsoft.com/office/drawing/2014/main" id="{3928C68D-DAC5-11B4-3C12-6C91DE37740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895600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4" name="Text Placeholder 58">
            <a:extLst>
              <a:ext uri="{FF2B5EF4-FFF2-40B4-BE49-F238E27FC236}">
                <a16:creationId xmlns:a16="http://schemas.microsoft.com/office/drawing/2014/main" id="{0B56EBDC-A427-27E1-3FEB-F0FD4E7B82C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895600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28" name="Text Placeholder 2A sub">
            <a:extLst>
              <a:ext uri="{FF2B5EF4-FFF2-40B4-BE49-F238E27FC236}">
                <a16:creationId xmlns:a16="http://schemas.microsoft.com/office/drawing/2014/main" id="{A7056ACE-B611-E42B-9345-C0B20848C94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900758" y="5290479"/>
            <a:ext cx="1858900" cy="800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  <p:sp>
        <p:nvSpPr>
          <p:cNvPr id="8" name="Picture 3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5FE9E54-AB2C-EF3D-275C-52775C5B1213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 bwMode="ltGray">
          <a:xfrm>
            <a:off x="5206586" y="2282264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58">
            <a:extLst>
              <a:ext uri="{FF2B5EF4-FFF2-40B4-BE49-F238E27FC236}">
                <a16:creationId xmlns:a16="http://schemas.microsoft.com/office/drawing/2014/main" id="{E6A26C49-73B1-32C2-15C5-764A1E43D37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81600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58">
            <a:extLst>
              <a:ext uri="{FF2B5EF4-FFF2-40B4-BE49-F238E27FC236}">
                <a16:creationId xmlns:a16="http://schemas.microsoft.com/office/drawing/2014/main" id="{69292DB0-E395-2E0C-8AD4-5A478E223D8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181600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29" name="Text Placeholder 2A sub">
            <a:extLst>
              <a:ext uri="{FF2B5EF4-FFF2-40B4-BE49-F238E27FC236}">
                <a16:creationId xmlns:a16="http://schemas.microsoft.com/office/drawing/2014/main" id="{18235FB3-0388-BC57-E46C-852B620BD3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180970" y="5290479"/>
            <a:ext cx="1858900" cy="800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  <p:sp>
        <p:nvSpPr>
          <p:cNvPr id="9" name="Picture 4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6F26384-C43A-EEAD-9B70-92910BADFBBF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 bwMode="ltGray">
          <a:xfrm>
            <a:off x="7444409" y="2282264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7" name="Text Placeholder 58">
            <a:extLst>
              <a:ext uri="{FF2B5EF4-FFF2-40B4-BE49-F238E27FC236}">
                <a16:creationId xmlns:a16="http://schemas.microsoft.com/office/drawing/2014/main" id="{5C9A1883-6DFC-99E3-6521-481114322E5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453312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58">
            <a:extLst>
              <a:ext uri="{FF2B5EF4-FFF2-40B4-BE49-F238E27FC236}">
                <a16:creationId xmlns:a16="http://schemas.microsoft.com/office/drawing/2014/main" id="{77F88679-0849-BCE4-E48F-9011B09625A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53312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0" name="Text Placeholder 2A sub">
            <a:extLst>
              <a:ext uri="{FF2B5EF4-FFF2-40B4-BE49-F238E27FC236}">
                <a16:creationId xmlns:a16="http://schemas.microsoft.com/office/drawing/2014/main" id="{46C9B654-FF71-96F3-9D65-FAFDCC542B2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426459" y="5290479"/>
            <a:ext cx="1858900" cy="800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  <p:sp>
        <p:nvSpPr>
          <p:cNvPr id="10" name="Picture 5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B9166C7-9DC6-A91A-ED39-661EF0FD1414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 bwMode="ltGray">
          <a:xfrm>
            <a:off x="9732820" y="2282265"/>
            <a:ext cx="1858900" cy="1858900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9" name="Text Placeholder 58">
            <a:extLst>
              <a:ext uri="{FF2B5EF4-FFF2-40B4-BE49-F238E27FC236}">
                <a16:creationId xmlns:a16="http://schemas.microsoft.com/office/drawing/2014/main" id="{F3664A74-3BF2-EBBD-0A32-D91D7E18D71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25024" y="4527175"/>
            <a:ext cx="1885950" cy="2462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58">
            <a:extLst>
              <a:ext uri="{FF2B5EF4-FFF2-40B4-BE49-F238E27FC236}">
                <a16:creationId xmlns:a16="http://schemas.microsoft.com/office/drawing/2014/main" id="{1EA6E3E7-9522-FBDA-5AA8-9B02637C3DE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25024" y="4802686"/>
            <a:ext cx="1885950" cy="184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1" name="Text Placeholder 2A sub">
            <a:extLst>
              <a:ext uri="{FF2B5EF4-FFF2-40B4-BE49-F238E27FC236}">
                <a16:creationId xmlns:a16="http://schemas.microsoft.com/office/drawing/2014/main" id="{C58F8C8D-221D-B55E-D329-5A72E24F04B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729821" y="5290479"/>
            <a:ext cx="1858900" cy="800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Short bio or description (3-4 lines). Support text paragraph, bullets, or additional details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645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roster_Multiple team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Team 1">
            <a:extLst>
              <a:ext uri="{FF2B5EF4-FFF2-40B4-BE49-F238E27FC236}">
                <a16:creationId xmlns:a16="http://schemas.microsoft.com/office/drawing/2014/main" id="{1788A81D-F91F-4B63-B86B-E5FF44CB379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84200" y="2038192"/>
            <a:ext cx="1487488" cy="24622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Team 1</a:t>
            </a:r>
          </a:p>
        </p:txBody>
      </p:sp>
      <p:sp>
        <p:nvSpPr>
          <p:cNvPr id="30" name="Picture Placeholder 1A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A1858DE-4EF1-DF37-6E54-4CDDA8BE481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 bwMode="ltGray">
          <a:xfrm>
            <a:off x="2179638" y="17526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7" name="Text Placeholder 58">
            <a:extLst>
              <a:ext uri="{FF2B5EF4-FFF2-40B4-BE49-F238E27FC236}">
                <a16:creationId xmlns:a16="http://schemas.microsoft.com/office/drawing/2014/main" id="{44D0620A-EDE4-7447-2DB5-3E62FDFEF2A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193643" y="1985962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8" name="Text Placeholder 58">
            <a:extLst>
              <a:ext uri="{FF2B5EF4-FFF2-40B4-BE49-F238E27FC236}">
                <a16:creationId xmlns:a16="http://schemas.microsoft.com/office/drawing/2014/main" id="{01C010F4-F640-8A60-84DB-3A2F8B87A5D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193643" y="2190035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4" name="Picture Placeholder 1B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DC67249-5F90-20FE-642D-92B8A7AA472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 bwMode="ltGray">
          <a:xfrm>
            <a:off x="4609587" y="17526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55" name="Text Placeholder 58">
            <a:extLst>
              <a:ext uri="{FF2B5EF4-FFF2-40B4-BE49-F238E27FC236}">
                <a16:creationId xmlns:a16="http://schemas.microsoft.com/office/drawing/2014/main" id="{922227CE-29CC-7715-08E4-905343CC466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627448" y="1985962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6" name="Text Placeholder 58">
            <a:extLst>
              <a:ext uri="{FF2B5EF4-FFF2-40B4-BE49-F238E27FC236}">
                <a16:creationId xmlns:a16="http://schemas.microsoft.com/office/drawing/2014/main" id="{20F30418-EB83-FF1F-ECF0-A40BD6D8CBC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627448" y="2190035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8" name="Picture Placeholder 1C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B8D2A36-064C-FE3B-CEAF-48281FAD4185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 bwMode="ltGray">
          <a:xfrm>
            <a:off x="7049911" y="17526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3" name="Text Placeholder 58">
            <a:extLst>
              <a:ext uri="{FF2B5EF4-FFF2-40B4-BE49-F238E27FC236}">
                <a16:creationId xmlns:a16="http://schemas.microsoft.com/office/drawing/2014/main" id="{8AD370F1-6139-1223-018A-16C75055E068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057744" y="1985962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4" name="Text Placeholder 58">
            <a:extLst>
              <a:ext uri="{FF2B5EF4-FFF2-40B4-BE49-F238E27FC236}">
                <a16:creationId xmlns:a16="http://schemas.microsoft.com/office/drawing/2014/main" id="{BFCE70D8-4F10-E678-F1BB-75AEBFBE09D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057744" y="2190035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42" name="Picture Placeholder 1D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E2E6F0B-8050-0919-E8CB-AC11968F627C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 bwMode="ltGray">
          <a:xfrm>
            <a:off x="9485490" y="17526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1" name="Text Placeholder 58">
            <a:extLst>
              <a:ext uri="{FF2B5EF4-FFF2-40B4-BE49-F238E27FC236}">
                <a16:creationId xmlns:a16="http://schemas.microsoft.com/office/drawing/2014/main" id="{0001AF27-6E88-CCE0-8660-7B99045D854D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10478312" y="1985962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2" name="Text Placeholder 58">
            <a:extLst>
              <a:ext uri="{FF2B5EF4-FFF2-40B4-BE49-F238E27FC236}">
                <a16:creationId xmlns:a16="http://schemas.microsoft.com/office/drawing/2014/main" id="{03C09D05-0CE3-7C80-1290-D97C4CA98852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10478312" y="2190035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F445834-5147-BDA3-1A05-42FE03F26C3D}"/>
              </a:ext>
            </a:extLst>
          </p:cNvPr>
          <p:cNvCxnSpPr>
            <a:cxnSpLocks/>
          </p:cNvCxnSpPr>
          <p:nvPr userDrawn="1"/>
        </p:nvCxnSpPr>
        <p:spPr>
          <a:xfrm>
            <a:off x="588662" y="2796209"/>
            <a:ext cx="11014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am 2">
            <a:extLst>
              <a:ext uri="{FF2B5EF4-FFF2-40B4-BE49-F238E27FC236}">
                <a16:creationId xmlns:a16="http://schemas.microsoft.com/office/drawing/2014/main" id="{10A26582-C8F8-AC4A-9BCE-FF494FA099A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4200" y="3276600"/>
            <a:ext cx="1487488" cy="24622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Team 2</a:t>
            </a:r>
          </a:p>
        </p:txBody>
      </p:sp>
      <p:sp>
        <p:nvSpPr>
          <p:cNvPr id="29" name="Picture Placeholder 2A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47D2B24-2319-9A35-2475-DEF9C8C68542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 bwMode="ltGray">
          <a:xfrm>
            <a:off x="2179638" y="2949222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9" name="Text Placeholder 58">
            <a:extLst>
              <a:ext uri="{FF2B5EF4-FFF2-40B4-BE49-F238E27FC236}">
                <a16:creationId xmlns:a16="http://schemas.microsoft.com/office/drawing/2014/main" id="{FC01ED5E-F101-B2E3-BF92-D7282EDD929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193643" y="3200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58">
            <a:extLst>
              <a:ext uri="{FF2B5EF4-FFF2-40B4-BE49-F238E27FC236}">
                <a16:creationId xmlns:a16="http://schemas.microsoft.com/office/drawing/2014/main" id="{5EFE1E18-263B-ADE2-5B97-3D3EC83D4FF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193643" y="3404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3" name="Picture Placeholder 2B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8083CB6-CCDA-255D-BC5C-0F5D411855D5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 bwMode="ltGray">
          <a:xfrm>
            <a:off x="4609587" y="2949222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57" name="Text Placeholder 58">
            <a:extLst>
              <a:ext uri="{FF2B5EF4-FFF2-40B4-BE49-F238E27FC236}">
                <a16:creationId xmlns:a16="http://schemas.microsoft.com/office/drawing/2014/main" id="{F2AC0BEF-2B97-6CDB-7C63-7F2758C12D7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627448" y="3200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8" name="Text Placeholder 58">
            <a:extLst>
              <a:ext uri="{FF2B5EF4-FFF2-40B4-BE49-F238E27FC236}">
                <a16:creationId xmlns:a16="http://schemas.microsoft.com/office/drawing/2014/main" id="{74C1C912-D822-B1C0-3368-73731126600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627448" y="3404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7" name="Picture Placeholder 2C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64422E8-3E89-9441-E751-CAFDCD0F198A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 bwMode="ltGray">
          <a:xfrm>
            <a:off x="7049911" y="2949222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5" name="Text Placeholder 58">
            <a:extLst>
              <a:ext uri="{FF2B5EF4-FFF2-40B4-BE49-F238E27FC236}">
                <a16:creationId xmlns:a16="http://schemas.microsoft.com/office/drawing/2014/main" id="{317C4FB7-C080-AFBA-6406-A20CF0407110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057744" y="3200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58">
            <a:extLst>
              <a:ext uri="{FF2B5EF4-FFF2-40B4-BE49-F238E27FC236}">
                <a16:creationId xmlns:a16="http://schemas.microsoft.com/office/drawing/2014/main" id="{0E6AE450-22D4-A89C-C840-1C35AC4C6789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057744" y="3404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41" name="Picture Placeholder 2D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18AC83-800E-9972-CCF5-0D24DA9B04A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 bwMode="ltGray">
          <a:xfrm>
            <a:off x="9485490" y="2949222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3" name="Text Placeholder 58">
            <a:extLst>
              <a:ext uri="{FF2B5EF4-FFF2-40B4-BE49-F238E27FC236}">
                <a16:creationId xmlns:a16="http://schemas.microsoft.com/office/drawing/2014/main" id="{309D02C3-435E-CDD1-D82F-28B543F1B5A2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478312" y="3200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4" name="Text Placeholder 58">
            <a:extLst>
              <a:ext uri="{FF2B5EF4-FFF2-40B4-BE49-F238E27FC236}">
                <a16:creationId xmlns:a16="http://schemas.microsoft.com/office/drawing/2014/main" id="{D366B6F5-DEC3-1C48-DA3B-4397F337A269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0478312" y="3404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04F51A-1D45-8731-5DAA-2233599509CB}"/>
              </a:ext>
            </a:extLst>
          </p:cNvPr>
          <p:cNvCxnSpPr>
            <a:cxnSpLocks/>
          </p:cNvCxnSpPr>
          <p:nvPr userDrawn="1"/>
        </p:nvCxnSpPr>
        <p:spPr>
          <a:xfrm>
            <a:off x="588662" y="3962400"/>
            <a:ext cx="11014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am 3">
            <a:extLst>
              <a:ext uri="{FF2B5EF4-FFF2-40B4-BE49-F238E27FC236}">
                <a16:creationId xmlns:a16="http://schemas.microsoft.com/office/drawing/2014/main" id="{D3F608B4-ED44-5C07-5EFA-438FB513B7F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84200" y="4419600"/>
            <a:ext cx="1487488" cy="24622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Team 3</a:t>
            </a:r>
          </a:p>
        </p:txBody>
      </p:sp>
      <p:sp>
        <p:nvSpPr>
          <p:cNvPr id="28" name="Picture Placeholder 3A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AECE39A-485D-E6EB-27F0-728F88CA671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 bwMode="ltGray">
          <a:xfrm>
            <a:off x="2179638" y="41148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51" name="Text Placeholder 58">
            <a:extLst>
              <a:ext uri="{FF2B5EF4-FFF2-40B4-BE49-F238E27FC236}">
                <a16:creationId xmlns:a16="http://schemas.microsoft.com/office/drawing/2014/main" id="{3965190B-2799-9D0C-F8DD-6CC5158F153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193643" y="4343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2" name="Text Placeholder 58">
            <a:extLst>
              <a:ext uri="{FF2B5EF4-FFF2-40B4-BE49-F238E27FC236}">
                <a16:creationId xmlns:a16="http://schemas.microsoft.com/office/drawing/2014/main" id="{736C02F1-87C7-951D-BE5A-0E2EE9F3DC1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193643" y="4547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2" name="Picture Placeholder 3B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F4AC3C-2414-C0C9-D30B-1883D8FF07F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 bwMode="ltGray">
          <a:xfrm>
            <a:off x="4609587" y="41148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EF622325-4A31-0D34-F692-292C7A27B19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627448" y="4343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0" name="Text Placeholder 58">
            <a:extLst>
              <a:ext uri="{FF2B5EF4-FFF2-40B4-BE49-F238E27FC236}">
                <a16:creationId xmlns:a16="http://schemas.microsoft.com/office/drawing/2014/main" id="{4EA6AF6F-230F-CCBA-01CB-9F97E4A8041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627448" y="4547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6" name="Picture Placeholder 3C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1EE5FC3-9D08-4309-3E1C-5300AC037DC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 bwMode="ltGray">
          <a:xfrm>
            <a:off x="7049911" y="41148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7" name="Text Placeholder 58">
            <a:extLst>
              <a:ext uri="{FF2B5EF4-FFF2-40B4-BE49-F238E27FC236}">
                <a16:creationId xmlns:a16="http://schemas.microsoft.com/office/drawing/2014/main" id="{8F8EB56C-34C6-E5E1-1972-A071C8CB2AC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057744" y="4343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58">
            <a:extLst>
              <a:ext uri="{FF2B5EF4-FFF2-40B4-BE49-F238E27FC236}">
                <a16:creationId xmlns:a16="http://schemas.microsoft.com/office/drawing/2014/main" id="{6070585B-81AF-32BA-0813-522DCAEFA40E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8057744" y="4547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40" name="Picture Placeholder 3D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8D92F43-C340-0BDC-CD08-A5A2D0AFAA5A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 bwMode="ltGray">
          <a:xfrm>
            <a:off x="9485490" y="4114800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5" name="Text Placeholder 58">
            <a:extLst>
              <a:ext uri="{FF2B5EF4-FFF2-40B4-BE49-F238E27FC236}">
                <a16:creationId xmlns:a16="http://schemas.microsoft.com/office/drawing/2014/main" id="{89E6A037-24C1-CAC2-A398-476119D3F25D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0478312" y="43434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6" name="Text Placeholder 58">
            <a:extLst>
              <a:ext uri="{FF2B5EF4-FFF2-40B4-BE49-F238E27FC236}">
                <a16:creationId xmlns:a16="http://schemas.microsoft.com/office/drawing/2014/main" id="{876F2CA6-31AD-FFE7-FC90-15148A097830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478312" y="45474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2DE300-AF33-9F86-1E59-5008DFACF2FD}"/>
              </a:ext>
            </a:extLst>
          </p:cNvPr>
          <p:cNvCxnSpPr>
            <a:cxnSpLocks/>
          </p:cNvCxnSpPr>
          <p:nvPr userDrawn="1"/>
        </p:nvCxnSpPr>
        <p:spPr>
          <a:xfrm>
            <a:off x="588662" y="5128591"/>
            <a:ext cx="11014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am 4">
            <a:extLst>
              <a:ext uri="{FF2B5EF4-FFF2-40B4-BE49-F238E27FC236}">
                <a16:creationId xmlns:a16="http://schemas.microsoft.com/office/drawing/2014/main" id="{B1818782-B436-6129-67F3-553E6ADB8AE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69912" y="5619750"/>
            <a:ext cx="1487488" cy="24622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Team 4</a:t>
            </a:r>
          </a:p>
        </p:txBody>
      </p:sp>
      <p:sp>
        <p:nvSpPr>
          <p:cNvPr id="27" name="Picture Placeholder 4A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9D5AA92-B282-C1B4-798D-F0C0CE32DFED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 bwMode="ltGray">
          <a:xfrm>
            <a:off x="2179638" y="5280908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53" name="Text Placeholder 58">
            <a:extLst>
              <a:ext uri="{FF2B5EF4-FFF2-40B4-BE49-F238E27FC236}">
                <a16:creationId xmlns:a16="http://schemas.microsoft.com/office/drawing/2014/main" id="{185A2984-DFE0-DB13-1B58-814E78BACB5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193643" y="55626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4" name="Text Placeholder 58">
            <a:extLst>
              <a:ext uri="{FF2B5EF4-FFF2-40B4-BE49-F238E27FC236}">
                <a16:creationId xmlns:a16="http://schemas.microsoft.com/office/drawing/2014/main" id="{8B90DB1C-DC86-BEED-6297-979686631F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193643" y="57666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1" name="Picture Placeholder 4B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AACDD71-3F9F-FF96-80B7-B16ACB3DBDA0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 bwMode="ltGray">
          <a:xfrm>
            <a:off x="4609587" y="5280908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1" name="Text Placeholder 58">
            <a:extLst>
              <a:ext uri="{FF2B5EF4-FFF2-40B4-BE49-F238E27FC236}">
                <a16:creationId xmlns:a16="http://schemas.microsoft.com/office/drawing/2014/main" id="{2B9A6BDF-B22A-1D52-4406-C9B2C30D5BE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627448" y="55626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2" name="Text Placeholder 58">
            <a:extLst>
              <a:ext uri="{FF2B5EF4-FFF2-40B4-BE49-F238E27FC236}">
                <a16:creationId xmlns:a16="http://schemas.microsoft.com/office/drawing/2014/main" id="{798F9B24-6D32-FEF4-B4F7-221FA038364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627448" y="57666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5" name="Picture Placeholder 4C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17FFE89-17B7-1648-33A1-D7100A36CE96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 bwMode="ltGray">
          <a:xfrm>
            <a:off x="7049911" y="5280908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9" name="Text Placeholder 58">
            <a:extLst>
              <a:ext uri="{FF2B5EF4-FFF2-40B4-BE49-F238E27FC236}">
                <a16:creationId xmlns:a16="http://schemas.microsoft.com/office/drawing/2014/main" id="{4E67998A-56F2-636C-2397-FD35A6BAED5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057744" y="55626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0" name="Text Placeholder 58">
            <a:extLst>
              <a:ext uri="{FF2B5EF4-FFF2-40B4-BE49-F238E27FC236}">
                <a16:creationId xmlns:a16="http://schemas.microsoft.com/office/drawing/2014/main" id="{98A4D675-E7C5-C94A-F613-39AE772372B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8057744" y="57666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  <p:sp>
        <p:nvSpPr>
          <p:cNvPr id="39" name="Picture Placeholder 4D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3E99EB-92F7-AFDA-6F2F-8D5C275EECBF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 bwMode="ltGray">
          <a:xfrm>
            <a:off x="9485490" y="5280908"/>
            <a:ext cx="894113" cy="894113"/>
          </a:xfrm>
          <a:prstGeom prst="ellipse">
            <a:avLst/>
          </a:prstGeom>
          <a:solidFill>
            <a:srgbClr val="D9D9D6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7" name="Text Placeholder 58">
            <a:extLst>
              <a:ext uri="{FF2B5EF4-FFF2-40B4-BE49-F238E27FC236}">
                <a16:creationId xmlns:a16="http://schemas.microsoft.com/office/drawing/2014/main" id="{794D0FFB-0845-0A62-2ABA-9D32A8F6A11F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0478312" y="5562600"/>
            <a:ext cx="1320481" cy="1857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8" name="Text Placeholder 58">
            <a:extLst>
              <a:ext uri="{FF2B5EF4-FFF2-40B4-BE49-F238E27FC236}">
                <a16:creationId xmlns:a16="http://schemas.microsoft.com/office/drawing/2014/main" id="{EA2979B5-9049-F13E-01F6-96D99CFF4F5E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0478312" y="5766673"/>
            <a:ext cx="1327370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Role or title</a:t>
            </a:r>
          </a:p>
        </p:txBody>
      </p:sp>
    </p:spTree>
    <p:extLst>
      <p:ext uri="{BB962C8B-B14F-4D97-AF65-F5344CB8AC3E}">
        <p14:creationId xmlns:p14="http://schemas.microsoft.com/office/powerpoint/2010/main" val="15328266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page_Big headli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9654F913-8C73-8154-339B-5F55F59D64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081" y="2448062"/>
            <a:ext cx="10430257" cy="1015663"/>
          </a:xfrm>
        </p:spPr>
        <p:txBody>
          <a:bodyPr anchor="b" anchorCtr="0"/>
          <a:lstStyle>
            <a:lvl1pPr>
              <a:defRPr sz="6600" spc="-1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Big headline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AD7AFE0-BCF1-36FF-7EA7-BCB980898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290F352-B453-F362-EDD0-00B6F4E63D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6409" y="4278313"/>
            <a:ext cx="5055459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23513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7680">
          <p15:clr>
            <a:srgbClr val="954F72"/>
          </p15:clr>
        </p15:guide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Dark Purple">
    <p:bg>
      <p:bgPr>
        <a:solidFill>
          <a:srgbClr val="225B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50DF2A-4008-7ADC-F1B1-AEF3EC3F4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alphaModFix amt="13000"/>
          </a:blip>
          <a:stretch>
            <a:fillRect/>
          </a:stretch>
        </p:blipFill>
        <p:spPr>
          <a:xfrm>
            <a:off x="720939" y="-1430212"/>
            <a:ext cx="6490706" cy="4743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68E63-4A09-0712-0A67-27152034A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alphaModFix amt="13000"/>
          </a:blip>
          <a:stretch>
            <a:fillRect/>
          </a:stretch>
        </p:blipFill>
        <p:spPr>
          <a:xfrm rot="10800000">
            <a:off x="8186352" y="3860767"/>
            <a:ext cx="4624669" cy="3379567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7E5487E-046B-12F4-5F50-B9A9DED920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883" y="2624554"/>
            <a:ext cx="9144000" cy="6155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4200">
                <a:solidFill>
                  <a:srgbClr val="F4F4F7"/>
                </a:solidFill>
              </a:defRPr>
            </a:lvl2pPr>
            <a:lvl3pPr>
              <a:defRPr sz="4200">
                <a:solidFill>
                  <a:srgbClr val="F4F4F7"/>
                </a:solidFill>
              </a:defRPr>
            </a:lvl3pPr>
            <a:lvl4pPr>
              <a:defRPr sz="4200">
                <a:solidFill>
                  <a:srgbClr val="F4F4F7"/>
                </a:solidFill>
              </a:defRPr>
            </a:lvl4pPr>
            <a:lvl5pPr>
              <a:defRPr sz="4200">
                <a:solidFill>
                  <a:srgbClr val="F4F4F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A38A572-BE21-AD6C-05B0-796EB24BA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34883" y="4711980"/>
            <a:ext cx="9144000" cy="2462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F35B74AA-BE69-DAC7-7B0A-BE5264EC2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4883" y="5012194"/>
            <a:ext cx="9144000" cy="18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683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pos="368">
          <p15:clr>
            <a:srgbClr val="954F72"/>
          </p15:clr>
        </p15:guide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Dark Teal">
    <p:bg>
      <p:bgPr>
        <a:solidFill>
          <a:srgbClr val="463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50DF2A-4008-7ADC-F1B1-AEF3EC3F4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alphaModFix amt="13000"/>
          </a:blip>
          <a:stretch>
            <a:fillRect/>
          </a:stretch>
        </p:blipFill>
        <p:spPr>
          <a:xfrm>
            <a:off x="720939" y="-1430212"/>
            <a:ext cx="6490706" cy="4743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68E63-4A09-0712-0A67-27152034AB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alphaModFix amt="13000"/>
          </a:blip>
          <a:stretch>
            <a:fillRect/>
          </a:stretch>
        </p:blipFill>
        <p:spPr>
          <a:xfrm rot="10800000">
            <a:off x="8186352" y="3860767"/>
            <a:ext cx="4624669" cy="3379567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7E5487E-046B-12F4-5F50-B9A9DED920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883" y="2624554"/>
            <a:ext cx="9144000" cy="61555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4200">
                <a:solidFill>
                  <a:srgbClr val="F4F4F7"/>
                </a:solidFill>
              </a:defRPr>
            </a:lvl2pPr>
            <a:lvl3pPr>
              <a:defRPr sz="4200">
                <a:solidFill>
                  <a:srgbClr val="F4F4F7"/>
                </a:solidFill>
              </a:defRPr>
            </a:lvl3pPr>
            <a:lvl4pPr>
              <a:defRPr sz="4200">
                <a:solidFill>
                  <a:srgbClr val="F4F4F7"/>
                </a:solidFill>
              </a:defRPr>
            </a:lvl4pPr>
            <a:lvl5pPr>
              <a:defRPr sz="4200">
                <a:solidFill>
                  <a:srgbClr val="F4F4F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A38A572-BE21-AD6C-05B0-796EB24BA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34883" y="4711980"/>
            <a:ext cx="9144000" cy="2462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F35B74AA-BE69-DAC7-7B0A-BE5264EC2C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4883" y="5012194"/>
            <a:ext cx="9144000" cy="18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389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pos="368" userDrawn="1">
          <p15:clr>
            <a:srgbClr val="954F72"/>
          </p15:clr>
        </p15:guide>
        <p15:guide id="4" pos="778" userDrawn="1">
          <p15:clr>
            <a:srgbClr val="954F72"/>
          </p15:clr>
        </p15:guide>
        <p15:guide id="5" pos="962" userDrawn="1">
          <p15:clr>
            <a:srgbClr val="954F72"/>
          </p15:clr>
        </p15:guide>
        <p15:guide id="6" pos="1372" userDrawn="1">
          <p15:clr>
            <a:srgbClr val="954F72"/>
          </p15:clr>
        </p15:guide>
        <p15:guide id="7" pos="1556" userDrawn="1">
          <p15:clr>
            <a:srgbClr val="954F72"/>
          </p15:clr>
        </p15:guide>
        <p15:guide id="8" pos="1966" userDrawn="1">
          <p15:clr>
            <a:srgbClr val="954F72"/>
          </p15:clr>
        </p15:guide>
        <p15:guide id="9" pos="2150" userDrawn="1">
          <p15:clr>
            <a:srgbClr val="954F72"/>
          </p15:clr>
        </p15:guide>
        <p15:guide id="10" pos="2560" userDrawn="1">
          <p15:clr>
            <a:srgbClr val="954F72"/>
          </p15:clr>
        </p15:guide>
        <p15:guide id="11" pos="2744" userDrawn="1">
          <p15:clr>
            <a:srgbClr val="954F72"/>
          </p15:clr>
        </p15:guide>
        <p15:guide id="12" pos="3153" userDrawn="1">
          <p15:clr>
            <a:srgbClr val="954F72"/>
          </p15:clr>
        </p15:guide>
        <p15:guide id="13" pos="3338" userDrawn="1">
          <p15:clr>
            <a:srgbClr val="954F72"/>
          </p15:clr>
        </p15:guide>
        <p15:guide id="14" pos="3747" userDrawn="1">
          <p15:clr>
            <a:srgbClr val="954F72"/>
          </p15:clr>
        </p15:guide>
        <p15:guide id="15" pos="3932" userDrawn="1">
          <p15:clr>
            <a:srgbClr val="954F72"/>
          </p15:clr>
        </p15:guide>
        <p15:guide id="16" pos="4341" userDrawn="1">
          <p15:clr>
            <a:srgbClr val="954F72"/>
          </p15:clr>
        </p15:guide>
        <p15:guide id="17" pos="4526" userDrawn="1">
          <p15:clr>
            <a:srgbClr val="954F72"/>
          </p15:clr>
        </p15:guide>
        <p15:guide id="18" pos="4935" userDrawn="1">
          <p15:clr>
            <a:srgbClr val="954F72"/>
          </p15:clr>
        </p15:guide>
        <p15:guide id="19" pos="5120" userDrawn="1">
          <p15:clr>
            <a:srgbClr val="954F72"/>
          </p15:clr>
        </p15:guide>
        <p15:guide id="20" pos="5529" userDrawn="1">
          <p15:clr>
            <a:srgbClr val="954F72"/>
          </p15:clr>
        </p15:guide>
        <p15:guide id="21" pos="5713" userDrawn="1">
          <p15:clr>
            <a:srgbClr val="954F72"/>
          </p15:clr>
        </p15:guide>
        <p15:guide id="22" pos="6123" userDrawn="1">
          <p15:clr>
            <a:srgbClr val="954F72"/>
          </p15:clr>
        </p15:guide>
        <p15:guide id="23" pos="6307" userDrawn="1">
          <p15:clr>
            <a:srgbClr val="954F72"/>
          </p15:clr>
        </p15:guide>
        <p15:guide id="24" pos="6717" userDrawn="1">
          <p15:clr>
            <a:srgbClr val="954F72"/>
          </p15:clr>
        </p15:guide>
        <p15:guide id="25" pos="6901" userDrawn="1">
          <p15:clr>
            <a:srgbClr val="954F72"/>
          </p15:clr>
        </p15:guide>
        <p15:guide id="30" orient="horz" pos="812" userDrawn="1">
          <p15:clr>
            <a:srgbClr val="954F72"/>
          </p15:clr>
        </p15:guide>
        <p15:guide id="31" orient="horz" pos="996" userDrawn="1">
          <p15:clr>
            <a:srgbClr val="954F72"/>
          </p15:clr>
        </p15:guide>
        <p15:guide id="32" orient="horz" pos="1440" userDrawn="1">
          <p15:clr>
            <a:srgbClr val="954F72"/>
          </p15:clr>
        </p15:guide>
        <p15:guide id="33" orient="horz" pos="1624" userDrawn="1">
          <p15:clr>
            <a:srgbClr val="954F72"/>
          </p15:clr>
        </p15:guide>
        <p15:guide id="34" orient="horz" pos="2067" userDrawn="1">
          <p15:clr>
            <a:srgbClr val="954F72"/>
          </p15:clr>
        </p15:guide>
        <p15:guide id="35" orient="horz" pos="2252" userDrawn="1">
          <p15:clr>
            <a:srgbClr val="954F72"/>
          </p15:clr>
        </p15:guide>
        <p15:guide id="36" orient="horz" pos="2695" userDrawn="1">
          <p15:clr>
            <a:srgbClr val="954F72"/>
          </p15:clr>
        </p15:guide>
        <p15:guide id="37" orient="horz" pos="2880" userDrawn="1">
          <p15:clr>
            <a:srgbClr val="954F72"/>
          </p15:clr>
        </p15:guide>
        <p15:guide id="38" orient="horz" pos="3323" userDrawn="1">
          <p15:clr>
            <a:srgbClr val="954F72"/>
          </p15:clr>
        </p15:guide>
        <p15:guide id="39" orient="horz" pos="3507" userDrawn="1">
          <p15:clr>
            <a:srgbClr val="954F7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1/3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3E87F42-010F-3E27-4A6C-FF0B393BD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6895759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6895759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251606E-7ED4-0FCC-48A7-298DABEC7C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9F65BD8-C626-5B2C-AF8A-7F9CB38095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  <p:sp>
        <p:nvSpPr>
          <p:cNvPr id="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075368-BA70-E259-E472-56961BBBB32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9016" y="0"/>
            <a:ext cx="4059936" cy="6858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62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9622538" cy="492443"/>
          </a:xfr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76E6DB-43E3-9638-8EED-1A07351FE9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614460"/>
            <a:ext cx="962253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2565914-75E8-954F-E7B5-C6311DC21A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fld id="{D4AFE1D3-6DD1-684F-BBB1-EE32AE9F3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498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1008" userDrawn="1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_with Sub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FD7F3A0-AE9E-F4D1-2FA8-3A1E9EA0E8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B285081-0F92-6C1C-3512-5B288A411F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689517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1008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80A9F-A1A7-5DB6-E89E-76F228103C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6390" y="1591056"/>
            <a:ext cx="536514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6ED656-29AE-AA0B-2536-E6F40F3312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2050" y="1591310"/>
            <a:ext cx="536514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04109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 userDrawn="1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08" userDrawn="1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_with Subhead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151F6C3-4C86-9BE0-3EF1-2A7F45C25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15C830D-6AE0-FCBB-3BB9-EFF53999C9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20" y="1594155"/>
            <a:ext cx="5219700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CAD7EC1-C7F9-87F1-55C3-BD621FEC89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5217510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41FF17A-50FC-D446-28DE-E297FDBEBB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3664" y="2085764"/>
            <a:ext cx="5187106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81121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08EA551-F10A-E84D-1885-84662B8E64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1591056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9AE509D-953D-DAFE-1CFA-CA884266E52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1591056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859BF26-94A7-DE29-683E-3FF26324EB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33084" y="1591056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84622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_Text_with Subhead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5FC17DB-F369-FD60-F937-6D86368B55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08EA551-F10A-E84D-1885-84662B8E64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297575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C805E6F-C958-680B-B451-D60BC88734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9AE509D-953D-DAFE-1CFA-CA884266E52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297575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E1923A9-6862-5E39-000A-ADF4749943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0894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859BF26-94A7-DE29-683E-3FF26324EB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33084" y="2297575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36771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_Text_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CE33728-F33A-8A85-4F59-E95CD991BB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200" y="1594155"/>
            <a:ext cx="5269866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977E074-7BF3-AFBF-816A-6083687A21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5267655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38839F2-C52C-C4AA-6F99-D918ABEA12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892925" cy="6858000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540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0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08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_Text_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4416552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A048E08-9484-4B49-59F4-E69B6910CB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0634B71-425C-AD5B-E93D-36901FD63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80DC35-6D2B-3C04-ADAC-CA31374AD6C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49035B-2CE7-2B6F-FC18-05B7AAD060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A138B69-6378-4265-3E29-E8A0FAC055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074152" y="0"/>
            <a:ext cx="4114800" cy="6858000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82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_with Cap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4416552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8FEBA7-9547-B47A-AC0B-1B507B9D0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1591310"/>
            <a:ext cx="5365752" cy="2687003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</a:t>
            </a:r>
          </a:p>
          <a:p>
            <a:r>
              <a:rPr lang="en-US"/>
              <a:t>here or click or tap </a:t>
            </a:r>
          </a:p>
          <a:p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497F6CD-19FA-ACAE-FB83-28330FA3C8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4575104"/>
            <a:ext cx="5364429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695C2F5-3147-3A26-A25D-F87321E20D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4976443"/>
            <a:ext cx="5362178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44C7803-8AA6-2FFC-B7E1-B37E6FDB6D8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6242049" y="1591310"/>
            <a:ext cx="5357813" cy="2687003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</a:t>
            </a:r>
          </a:p>
          <a:p>
            <a:r>
              <a:rPr lang="en-US"/>
              <a:t>here or click or tap </a:t>
            </a:r>
          </a:p>
          <a:p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5A11E0-202D-5EFF-D35F-04E19FA1C6D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3372" y="4575104"/>
            <a:ext cx="5356490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38DB0D6-B721-F4FA-3F65-792A7C512C8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52435" y="4976442"/>
            <a:ext cx="5357598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4177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_with Cap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4416552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D627A95E-0357-5914-7010-1D2F6BA4EA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4200" y="1591310"/>
            <a:ext cx="3481388" cy="2687003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</a:t>
            </a:r>
          </a:p>
          <a:p>
            <a:r>
              <a:rPr lang="en-US"/>
              <a:t>here or click or tap </a:t>
            </a:r>
          </a:p>
          <a:p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0D57D22-3C15-2296-2295-B8638F4859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575104"/>
            <a:ext cx="3479070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0C755E6-CA31-B10A-A01A-4CC68A1CF0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4976443"/>
            <a:ext cx="3477610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64328BC-3456-8864-B2DC-59ACD6C43A9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ltGray">
          <a:xfrm>
            <a:off x="4353560" y="1591310"/>
            <a:ext cx="3481388" cy="2687003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</a:t>
            </a:r>
          </a:p>
          <a:p>
            <a:r>
              <a:rPr lang="en-US"/>
              <a:t>here or click or tap </a:t>
            </a:r>
          </a:p>
          <a:p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C6B95DC-E74B-5F90-37A2-A23E19F747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74792" y="4575104"/>
            <a:ext cx="3476891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57AA38E-9101-D52F-C80E-7EE9B4310E7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83855" y="4976442"/>
            <a:ext cx="3477610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1502E7B-F7B3-F184-CB49-466883FF4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8128000" y="1591309"/>
            <a:ext cx="3486092" cy="2684159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</a:t>
            </a:r>
          </a:p>
          <a:p>
            <a:r>
              <a:rPr lang="en-US"/>
              <a:t>here or click or tap </a:t>
            </a:r>
          </a:p>
          <a:p>
            <a:r>
              <a:rPr lang="en-US"/>
              <a:t>icon below to insert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53CB91D2-DE94-3F1C-512B-574096C683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33626" y="4571913"/>
            <a:ext cx="3485371" cy="187857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2D1C074-4292-FC4F-0123-4B005665DC4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128000" y="4973784"/>
            <a:ext cx="3486092" cy="1565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35940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hoto_Full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8D37F35E-9AA8-D1CA-58C1-C7A8A9231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F62B460-7838-D919-2107-2AE2DB807F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54E53D-428B-872F-679F-3347A7E78D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10286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_with Caption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4416552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9AF824D-A137-44B4-E2CA-E6A4F7D7E2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ltGray">
          <a:xfrm>
            <a:off x="584200" y="2284412"/>
            <a:ext cx="2538413" cy="1997075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Drag &amp; drop your</a:t>
            </a:r>
          </a:p>
          <a:p>
            <a:r>
              <a:rPr lang="en-US"/>
              <a:t>Photo here or click</a:t>
            </a:r>
          </a:p>
          <a:p>
            <a:r>
              <a:rPr lang="en-US"/>
              <a:t>or tap icon below</a:t>
            </a:r>
          </a:p>
          <a:p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7137254-091E-FE51-D704-301D86D6DA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575104"/>
            <a:ext cx="2535699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985BDC9-D8AE-C203-7E02-1E71BAF2A6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4976443"/>
            <a:ext cx="2534635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69072C48-B616-E414-86D7-6789DB4F2DD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 bwMode="ltGray">
          <a:xfrm>
            <a:off x="3429000" y="2284412"/>
            <a:ext cx="2538413" cy="1997075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Drag &amp; drop your</a:t>
            </a:r>
          </a:p>
          <a:p>
            <a:r>
              <a:rPr lang="en-US"/>
              <a:t>Photo here or click</a:t>
            </a:r>
          </a:p>
          <a:p>
            <a:r>
              <a:rPr lang="en-US"/>
              <a:t>or tap icon below</a:t>
            </a:r>
          </a:p>
          <a:p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107FA330-6530-342C-C20F-CA6643C717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13125" y="4575104"/>
            <a:ext cx="2534111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98D5136-EE55-6531-677C-D23BB9CCE3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22188" y="4976443"/>
            <a:ext cx="2534635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DBE19309-8E58-3C03-D4B2-B2C22E93661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 bwMode="ltGray">
          <a:xfrm>
            <a:off x="6248400" y="2284412"/>
            <a:ext cx="2538413" cy="1997075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Drag &amp; drop your</a:t>
            </a:r>
          </a:p>
          <a:p>
            <a:r>
              <a:rPr lang="en-US"/>
              <a:t>Photo here or click</a:t>
            </a:r>
          </a:p>
          <a:p>
            <a:r>
              <a:rPr lang="en-US"/>
              <a:t>or tap icon below</a:t>
            </a:r>
          </a:p>
          <a:p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6583377-B32F-BF0C-0B94-FB474E44B5F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0462" y="4575104"/>
            <a:ext cx="2534111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5A66176-D93F-5509-F3FE-5C6810544D6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34836" y="4976443"/>
            <a:ext cx="2534635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48FB811-5504-83F6-4CE0-40207C2062E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ltGray">
          <a:xfrm>
            <a:off x="9067800" y="2284412"/>
            <a:ext cx="2538413" cy="1997075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Drag &amp; drop your</a:t>
            </a:r>
          </a:p>
          <a:p>
            <a:r>
              <a:rPr lang="en-US"/>
              <a:t>Photo here or click</a:t>
            </a:r>
          </a:p>
          <a:p>
            <a:r>
              <a:rPr lang="en-US"/>
              <a:t>or tap icon below</a:t>
            </a:r>
          </a:p>
          <a:p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BBF0BEC-1EF1-BA9A-4754-6AD84751C6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6259" y="4575104"/>
            <a:ext cx="2534111" cy="18466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70FDAC-6F46-BD55-69F2-4B133ADFC6E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82208" y="4976443"/>
            <a:ext cx="2534635" cy="15388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  <a:lvl2pPr marL="13716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2pPr>
            <a:lvl3pPr marL="41148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70174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4416552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6CCD566-E45F-E226-9116-256A957FAA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50B58E6-91E5-6853-3DEB-352D0E39267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89" y="2081710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37160" marR="0" lvl="0" indent="-13716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37160" marR="0" lvl="0" indent="-13716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9CAD011-DB85-3385-A70F-737C4753C63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389" y="3587124"/>
            <a:ext cx="8193024" cy="5416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D99E4D-B4BB-FECE-37BB-2C1BF989CA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6389" y="4077778"/>
            <a:ext cx="8193024" cy="11326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37160" marR="0" lvl="0" indent="-13716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137160" marR="0" lvl="0" indent="-13716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360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with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 logo white - EMF">
            <a:extLst>
              <a:ext uri="{FF2B5EF4-FFF2-40B4-BE49-F238E27FC236}">
                <a16:creationId xmlns:a16="http://schemas.microsoft.com/office/drawing/2014/main" id="{37E26AFE-DE6D-4BB8-BFA8-71844F8CF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rgbClr val="FFFFFF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5CDB97-C98E-1E29-E646-7E1E215234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26827"/>
            <a:ext cx="4416552" cy="307777"/>
          </a:xfr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92506913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Gradient_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9C25A02-AC19-00D7-AA19-15FBBBA075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261202-B43E-AFEC-1247-D8B93E325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9D852-EFBA-6F99-2050-8532FF783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7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BD8134C-9DAE-AC17-E85E-79742535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fld id="{D4AFE1D3-6DD1-684F-BBB1-EE32AE9F3D9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BD6AF20-3445-2A80-6CE8-04C04421E1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56405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-column_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9622538" cy="492443"/>
          </a:xfr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76E6DB-43E3-9638-8EED-1A07351FE9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614460"/>
            <a:ext cx="962253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2565914-75E8-954F-E7B5-C6311DC21A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fld id="{D4AFE1D3-6DD1-684F-BBB1-EE32AE9F3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2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1008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_Gradient_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1C9D6987-B7F5-0C98-A76B-1F2B3C15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24" y="0"/>
            <a:ext cx="12188952" cy="68562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82285C3-99A0-8CCF-D634-885F1C5CB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EC080A7-654B-D07C-9038-BDE71311A2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290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title"/>
          </p:nvPr>
        </p:nvSpPr>
        <p:spPr>
          <a:xfrm>
            <a:off x="2792964" y="1096510"/>
            <a:ext cx="7349413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body" idx="1"/>
          </p:nvPr>
        </p:nvSpPr>
        <p:spPr>
          <a:xfrm>
            <a:off x="2792964" y="3644310"/>
            <a:ext cx="7349413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Arial"/>
              <a:buNone/>
              <a:defRPr sz="2800">
                <a:solidFill>
                  <a:srgbClr val="DDDDD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Arial"/>
              <a:buNone/>
              <a:defRPr sz="2800">
                <a:solidFill>
                  <a:srgbClr val="DDDDD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Arial"/>
              <a:buNone/>
              <a:defRPr sz="2800">
                <a:solidFill>
                  <a:srgbClr val="DDDDD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Arial"/>
              <a:buNone/>
              <a:defRPr sz="2800">
                <a:solidFill>
                  <a:srgbClr val="DDDDD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Arial"/>
              <a:buNone/>
              <a:defRPr sz="2800">
                <a:solidFill>
                  <a:srgbClr val="DDDDDD"/>
                </a:solidFill>
              </a:defRPr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Google Shape;14;p10"/>
          <p:cNvSpPr txBox="1"/>
          <p:nvPr/>
        </p:nvSpPr>
        <p:spPr>
          <a:xfrm>
            <a:off x="10239675" y="6424250"/>
            <a:ext cx="1760099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D1D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D1D1D1"/>
                </a:solidFill>
                <a:latin typeface="Arial"/>
                <a:ea typeface="Arial"/>
                <a:cs typeface="Arial"/>
                <a:sym typeface="Arial"/>
              </a:rPr>
              <a:t>Organized by Opaque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0" descr="Google Shape;1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112" y="616684"/>
            <a:ext cx="3683494" cy="13647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241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1" descr="Google Shape;8;p5"/>
          <p:cNvPicPr preferRelativeResize="0"/>
          <p:nvPr/>
        </p:nvPicPr>
        <p:blipFill rotWithShape="1">
          <a:blip r:embed="rId2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1"/>
          <p:cNvSpPr txBox="1">
            <a:spLocks noGrp="1"/>
          </p:cNvSpPr>
          <p:nvPr>
            <p:ph type="title"/>
          </p:nvPr>
        </p:nvSpPr>
        <p:spPr>
          <a:xfrm>
            <a:off x="831850" y="634482"/>
            <a:ext cx="10515600" cy="62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body" idx="1"/>
          </p:nvPr>
        </p:nvSpPr>
        <p:spPr>
          <a:xfrm>
            <a:off x="838200" y="1548538"/>
            <a:ext cx="10515600" cy="245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Google Shape;21;p11"/>
          <p:cNvSpPr txBox="1">
            <a:spLocks noGrp="1"/>
          </p:cNvSpPr>
          <p:nvPr>
            <p:ph type="sldNum" idx="12"/>
          </p:nvPr>
        </p:nvSpPr>
        <p:spPr>
          <a:xfrm>
            <a:off x="10962290" y="6400459"/>
            <a:ext cx="391511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081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 with bullets">
  <p:cSld name="Standard slide with bulle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 txBox="1">
            <a:spLocks noGrp="1"/>
          </p:cNvSpPr>
          <p:nvPr>
            <p:ph type="title"/>
          </p:nvPr>
        </p:nvSpPr>
        <p:spPr>
          <a:xfrm>
            <a:off x="838200" y="622774"/>
            <a:ext cx="10515600" cy="606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600"/>
              <a:buFont typeface="Arial"/>
              <a:buNone/>
              <a:defRPr>
                <a:solidFill>
                  <a:srgbClr val="292929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1"/>
          </p:nvPr>
        </p:nvSpPr>
        <p:spPr>
          <a:xfrm>
            <a:off x="838200" y="1627603"/>
            <a:ext cx="10515600" cy="290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Google Shape;25;p12" descr="Google Shape;22;p8"/>
          <p:cNvPicPr preferRelativeResize="0"/>
          <p:nvPr/>
        </p:nvPicPr>
        <p:blipFill rotWithShape="1">
          <a:blip r:embed="rId2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10941270" y="6400459"/>
            <a:ext cx="412532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834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 with subheader">
  <p:cSld name="Standard slide with sub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831850" y="634482"/>
            <a:ext cx="10515600" cy="62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831850" y="2220411"/>
            <a:ext cx="10515600" cy="245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2"/>
          </p:nvPr>
        </p:nvSpPr>
        <p:spPr>
          <a:xfrm>
            <a:off x="831850" y="1394925"/>
            <a:ext cx="6408705" cy="48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1" name="Google Shape;31;p13" descr="Google Shape;28;p9"/>
          <p:cNvPicPr preferRelativeResize="0"/>
          <p:nvPr/>
        </p:nvPicPr>
        <p:blipFill rotWithShape="1">
          <a:blip r:embed="rId2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11080234" y="6406830"/>
            <a:ext cx="273567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18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BCDBF35-5B6E-E138-C254-D7A4F024A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08915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 userDrawn="1">
          <p15:clr>
            <a:srgbClr val="FBAE40"/>
          </p15:clr>
        </p15:guide>
        <p15:guide id="2" orient="horz" pos="2647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>
  <p:cSld name="1_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4" descr="Google Shape;8;p5"/>
          <p:cNvPicPr preferRelativeResize="0"/>
          <p:nvPr/>
        </p:nvPicPr>
        <p:blipFill rotWithShape="1">
          <a:blip r:embed="rId2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831850" y="634482"/>
            <a:ext cx="10515600" cy="62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11080234" y="6406830"/>
            <a:ext cx="273567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1"/>
          </p:nvPr>
        </p:nvSpPr>
        <p:spPr>
          <a:xfrm>
            <a:off x="803776" y="1565442"/>
            <a:ext cx="5142229" cy="439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2"/>
          </p:nvPr>
        </p:nvSpPr>
        <p:spPr>
          <a:xfrm>
            <a:off x="6205221" y="1565442"/>
            <a:ext cx="5142229" cy="439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4635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>
  <p:cSld name="1_TITLE_AND_BOD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5" descr="Google Shape;8;p5"/>
          <p:cNvPicPr preferRelativeResize="0"/>
          <p:nvPr/>
        </p:nvPicPr>
        <p:blipFill rotWithShape="1">
          <a:blip r:embed="rId2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1850" y="634482"/>
            <a:ext cx="5114155" cy="62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11080234" y="6406830"/>
            <a:ext cx="273567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1"/>
          </p:nvPr>
        </p:nvSpPr>
        <p:spPr>
          <a:xfrm>
            <a:off x="803776" y="1565442"/>
            <a:ext cx="5142229" cy="439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2"/>
          </p:nvPr>
        </p:nvSpPr>
        <p:spPr>
          <a:xfrm>
            <a:off x="6205221" y="634482"/>
            <a:ext cx="5142229" cy="533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14521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>
  <p:cSld name="1_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6" descr="Google Shape;8;p5"/>
          <p:cNvPicPr preferRelativeResize="0"/>
          <p:nvPr/>
        </p:nvPicPr>
        <p:blipFill rotWithShape="1">
          <a:blip r:embed="rId2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6"/>
          <p:cNvSpPr txBox="1">
            <a:spLocks noGrp="1"/>
          </p:cNvSpPr>
          <p:nvPr>
            <p:ph type="title"/>
          </p:nvPr>
        </p:nvSpPr>
        <p:spPr>
          <a:xfrm>
            <a:off x="6205220" y="634482"/>
            <a:ext cx="5142229" cy="62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11080234" y="6406830"/>
            <a:ext cx="273567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1"/>
          </p:nvPr>
        </p:nvSpPr>
        <p:spPr>
          <a:xfrm>
            <a:off x="803776" y="634482"/>
            <a:ext cx="5142229" cy="5330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Google Shape;50;p26"/>
          <p:cNvSpPr txBox="1">
            <a:spLocks noGrp="1"/>
          </p:cNvSpPr>
          <p:nvPr>
            <p:ph type="body" idx="2"/>
          </p:nvPr>
        </p:nvSpPr>
        <p:spPr>
          <a:xfrm>
            <a:off x="6205221" y="1565442"/>
            <a:ext cx="5142229" cy="439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8433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with Text and Picture copy">
  <p:cSld name="Slide with Text and Picture cop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 descr="footer.jpg"/>
          <p:cNvPicPr preferRelativeResize="0"/>
          <p:nvPr/>
        </p:nvPicPr>
        <p:blipFill rotWithShape="1">
          <a:blip r:embed="rId2">
            <a:alphaModFix/>
          </a:blip>
          <a:srcRect l="519" r="520"/>
          <a:stretch/>
        </p:blipFill>
        <p:spPr>
          <a:xfrm>
            <a:off x="-1" y="6152146"/>
            <a:ext cx="12192001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11080186" y="6406806"/>
            <a:ext cx="273614" cy="26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14"/>
          <p:cNvSpPr>
            <a:spLocks noGrp="1"/>
          </p:cNvSpPr>
          <p:nvPr>
            <p:ph type="pic" idx="2"/>
          </p:nvPr>
        </p:nvSpPr>
        <p:spPr>
          <a:xfrm>
            <a:off x="901087" y="987425"/>
            <a:ext cx="5145077" cy="4062597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4"/>
          <p:cNvSpPr txBox="1"/>
          <p:nvPr/>
        </p:nvSpPr>
        <p:spPr>
          <a:xfrm>
            <a:off x="6905757" y="819259"/>
            <a:ext cx="3932241" cy="713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292929"/>
                </a:solidFill>
                <a:latin typeface="Arial"/>
                <a:ea typeface="Arial"/>
                <a:cs typeface="Arial"/>
                <a:sym typeface="Arial"/>
              </a:rPr>
              <a:t>Title Text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 txBox="1"/>
          <p:nvPr/>
        </p:nvSpPr>
        <p:spPr>
          <a:xfrm>
            <a:off x="6905757" y="1889234"/>
            <a:ext cx="3932241" cy="381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marR="0" lvl="0" indent="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Body Level 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Body Level Two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Body Level Three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3" indent="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Body Level Four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Body Level Five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0056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ransition or Big Idea">
  <p:cSld name="Transition or Big Ide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sldNum" idx="12"/>
          </p:nvPr>
        </p:nvSpPr>
        <p:spPr>
          <a:xfrm>
            <a:off x="8463986" y="6224244"/>
            <a:ext cx="273614" cy="26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33309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for image or table">
  <p:cSld name="Blank for image or tab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11080234" y="6406830"/>
            <a:ext cx="273567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16"/>
          <p:cNvSpPr>
            <a:spLocks noGrp="1"/>
          </p:cNvSpPr>
          <p:nvPr>
            <p:ph type="pic" idx="2"/>
          </p:nvPr>
        </p:nvSpPr>
        <p:spPr>
          <a:xfrm>
            <a:off x="901087" y="987425"/>
            <a:ext cx="5145077" cy="406259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215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copy 2">
  <p:cSld name="TITLE cop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2636810" y="1537444"/>
            <a:ext cx="7349414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4294441" y="2628435"/>
            <a:ext cx="3828167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1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Arial"/>
              <a:buNone/>
              <a:defRPr sz="2800">
                <a:solidFill>
                  <a:srgbClr val="DDDDD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Arial"/>
              <a:buNone/>
              <a:defRPr sz="2800">
                <a:solidFill>
                  <a:srgbClr val="DDDDD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DDDDD"/>
              </a:buClr>
              <a:buSzPts val="2800"/>
              <a:buFont typeface="Arial"/>
              <a:buNone/>
              <a:defRPr sz="2800">
                <a:solidFill>
                  <a:srgbClr val="DDDDDD"/>
                </a:solidFill>
              </a:defRPr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Google Shape;65;p17"/>
          <p:cNvSpPr txBox="1">
            <a:spLocks noGrp="1"/>
          </p:cNvSpPr>
          <p:nvPr>
            <p:ph type="sldNum" idx="12"/>
          </p:nvPr>
        </p:nvSpPr>
        <p:spPr>
          <a:xfrm>
            <a:off x="8463986" y="6224244"/>
            <a:ext cx="273614" cy="26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7145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Header">
  <p:cSld name="1_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831850" y="1978088"/>
            <a:ext cx="10515600" cy="62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2705878" y="3048796"/>
            <a:ext cx="6858001" cy="134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9" name="Google Shape;69;p18" descr="Google Shape;33;p10"/>
          <p:cNvPicPr preferRelativeResize="0"/>
          <p:nvPr/>
        </p:nvPicPr>
        <p:blipFill rotWithShape="1">
          <a:blip r:embed="rId2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11080234" y="6406830"/>
            <a:ext cx="273567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2258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 slide with subheading">
  <p:cSld name="Bullet slide with subheading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838200" y="622774"/>
            <a:ext cx="10515600" cy="606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600"/>
              <a:buFont typeface="Arial"/>
              <a:buNone/>
              <a:defRPr>
                <a:solidFill>
                  <a:srgbClr val="292929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838200" y="2252754"/>
            <a:ext cx="10515600" cy="290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2"/>
          </p:nvPr>
        </p:nvSpPr>
        <p:spPr>
          <a:xfrm>
            <a:off x="838200" y="1376658"/>
            <a:ext cx="6598299" cy="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5" name="Google Shape;75;p19" descr="Google Shape;39;p11"/>
          <p:cNvPicPr preferRelativeResize="0"/>
          <p:nvPr/>
        </p:nvPicPr>
        <p:blipFill rotWithShape="1">
          <a:blip r:embed="rId2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11080234" y="6406830"/>
            <a:ext cx="273567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36734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with Text and Bullets">
  <p:cSld name="Slide with Text and Bulle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body" idx="1"/>
          </p:nvPr>
        </p:nvSpPr>
        <p:spPr>
          <a:xfrm>
            <a:off x="5183187" y="984217"/>
            <a:ext cx="6169026" cy="487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839787" y="987425"/>
            <a:ext cx="3932240" cy="71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3200"/>
              <a:buFont typeface="Arial"/>
              <a:buNone/>
              <a:defRPr sz="3200">
                <a:solidFill>
                  <a:srgbClr val="292929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1" name="Google Shape;81;p20" descr="Google Shape;48;p13"/>
          <p:cNvPicPr preferRelativeResize="0"/>
          <p:nvPr/>
        </p:nvPicPr>
        <p:blipFill rotWithShape="1">
          <a:blip r:embed="rId2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11080234" y="6406830"/>
            <a:ext cx="273567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78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89034F01-18F3-2448-BA06-D64E771A81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8193024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317182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Gradient_Dark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9C25A02-AC19-00D7-AA19-15FBBBA075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15F18C2F-44AE-47B2-AF66-6F44850A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white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D261202-B43E-AFEC-1247-D8B93E325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569911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F89D852-EFBA-6F99-2050-8532FF783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2042" y="4215827"/>
            <a:ext cx="8193024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BD8134C-9DAE-AC17-E85E-797425358B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fld id="{D4AFE1D3-6DD1-684F-BBB1-EE32AE9F3D9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BD6AF20-3445-2A80-6CE8-04C04421E1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471054" y="6446520"/>
            <a:ext cx="6336792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609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_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F9E7B99-27E1-40DA-2909-4D94A9F5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9622538" cy="492443"/>
          </a:xfrm>
        </p:spPr>
        <p:txBody>
          <a:bodyPr/>
          <a:lstStyle>
            <a:lvl1pPr>
              <a:defRPr sz="32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76E6DB-43E3-9638-8EED-1A07351FE9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614460"/>
            <a:ext cx="9622538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2565914-75E8-954F-E7B5-C6311DC21A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fld id="{D4AFE1D3-6DD1-684F-BBB1-EE32AE9F3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2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1008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Gradient_Orange_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81BF483-DF16-C1FA-9EF4-7C28AF75E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706A20D-6595-A60E-C56C-327354C21B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694944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DD5C656-A67B-D995-3684-B7DA465FC1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694944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9E79D5A-6F2A-4695-B4B3-D65CC22349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077200" y="0"/>
            <a:ext cx="4114800" cy="6858000"/>
          </a:xfrm>
          <a:prstGeom prst="rect">
            <a:avLst/>
          </a:prstGeom>
          <a:solidFill>
            <a:srgbClr val="D9D9D6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3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075">
          <p15:clr>
            <a:srgbClr val="FBAE40"/>
          </p15:clr>
        </p15:guide>
        <p15:guide id="2" orient="horz" pos="2450">
          <p15:clr>
            <a:srgbClr val="FBAE40"/>
          </p15:clr>
        </p15:guide>
        <p15:guide id="3" orient="horz" pos="264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image" Target="../media/image2.sv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0430257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591056"/>
            <a:ext cx="10426700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21DE6D5-FF91-85A4-E9FC-5084016E9E3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3" r:id="rId6"/>
    <p:sldLayoutId id="2147484679" r:id="rId7"/>
    <p:sldLayoutId id="2147484804" r:id="rId8"/>
    <p:sldLayoutId id="2147484805" r:id="rId9"/>
    <p:sldLayoutId id="2147484737" r:id="rId10"/>
    <p:sldLayoutId id="2147484739" r:id="rId11"/>
    <p:sldLayoutId id="2147484738" r:id="rId12"/>
    <p:sldLayoutId id="2147484714" r:id="rId13"/>
    <p:sldLayoutId id="2147484752" r:id="rId14"/>
    <p:sldLayoutId id="2147484731" r:id="rId15"/>
    <p:sldLayoutId id="2147484734" r:id="rId16"/>
    <p:sldLayoutId id="2147484742" r:id="rId17"/>
    <p:sldLayoutId id="2147484817" r:id="rId18"/>
    <p:sldLayoutId id="2147484741" r:id="rId19"/>
    <p:sldLayoutId id="2147484807" r:id="rId20"/>
    <p:sldLayoutId id="2147484753" r:id="rId21"/>
    <p:sldLayoutId id="2147484808" r:id="rId22"/>
    <p:sldLayoutId id="2147484745" r:id="rId23"/>
    <p:sldLayoutId id="2147484743" r:id="rId24"/>
    <p:sldLayoutId id="2147484749" r:id="rId25"/>
    <p:sldLayoutId id="2147484821" r:id="rId26"/>
    <p:sldLayoutId id="2147484728" r:id="rId27"/>
    <p:sldLayoutId id="2147484822" r:id="rId28"/>
    <p:sldLayoutId id="2147484823" r:id="rId29"/>
    <p:sldLayoutId id="2147484824" r:id="rId30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0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137160" marR="0" indent="-13716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6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265176" marR="0" indent="-109728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84048" marR="0" indent="-118872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A5A5A5"/>
          </p15:clr>
        </p15:guide>
        <p15:guide id="2" pos="7680" userDrawn="1">
          <p15:clr>
            <a:srgbClr val="A5A5A5"/>
          </p15:clr>
        </p15:guide>
        <p15:guide id="3" pos="186" userDrawn="1">
          <p15:clr>
            <a:srgbClr val="A5A5A5"/>
          </p15:clr>
        </p15:guide>
        <p15:guide id="26" pos="7496" userDrawn="1">
          <p15:clr>
            <a:srgbClr val="A5A5A5"/>
          </p15:clr>
        </p15:guide>
        <p15:guide id="27" orient="horz" userDrawn="1">
          <p15:clr>
            <a:srgbClr val="A5A5A5"/>
          </p15:clr>
        </p15:guide>
        <p15:guide id="28" orient="horz" pos="4320" userDrawn="1">
          <p15:clr>
            <a:srgbClr val="A5A5A5"/>
          </p15:clr>
        </p15:guide>
        <p15:guide id="29" orient="horz" pos="184" userDrawn="1">
          <p15:clr>
            <a:srgbClr val="A5A5A5"/>
          </p15:clr>
        </p15:guide>
        <p15:guide id="40" orient="horz" pos="4134" userDrawn="1">
          <p15:clr>
            <a:srgbClr val="A5A5A5"/>
          </p15:clr>
        </p15:guide>
        <p15:guide id="42" pos="365" userDrawn="1">
          <p15:clr>
            <a:srgbClr val="C35EA4"/>
          </p15:clr>
        </p15:guide>
        <p15:guide id="43" orient="horz" pos="367" userDrawn="1">
          <p15:clr>
            <a:srgbClr val="C35EA4"/>
          </p15:clr>
        </p15:guide>
        <p15:guide id="44" orient="horz" pos="3953" userDrawn="1">
          <p15:clr>
            <a:srgbClr val="C35EA4"/>
          </p15:clr>
        </p15:guide>
        <p15:guide id="45" pos="7307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603102"/>
            <a:ext cx="1101852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0D68D-2A69-DBB3-5530-8156E1AA6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4200" y="1591056"/>
            <a:ext cx="10426700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DDE9AA-0A0B-CBDB-0407-3CB0252BEFB4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9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95" r:id="rId1"/>
    <p:sldLayoutId id="2147484790" r:id="rId2"/>
    <p:sldLayoutId id="2147484774" r:id="rId3"/>
    <p:sldLayoutId id="2147484791" r:id="rId4"/>
    <p:sldLayoutId id="2147484673" r:id="rId5"/>
    <p:sldLayoutId id="2147484670" r:id="rId6"/>
    <p:sldLayoutId id="2147484776" r:id="rId7"/>
    <p:sldLayoutId id="2147484806" r:id="rId8"/>
    <p:sldLayoutId id="2147484680" r:id="rId9"/>
    <p:sldLayoutId id="2147484792" r:id="rId10"/>
    <p:sldLayoutId id="2147484676" r:id="rId11"/>
    <p:sldLayoutId id="2147484793" r:id="rId12"/>
    <p:sldLayoutId id="2147484775" r:id="rId13"/>
    <p:sldLayoutId id="2147484759" r:id="rId14"/>
    <p:sldLayoutId id="2147484760" r:id="rId15"/>
    <p:sldLayoutId id="2147484763" r:id="rId16"/>
    <p:sldLayoutId id="2147484769" r:id="rId17"/>
    <p:sldLayoutId id="2147484818" r:id="rId18"/>
    <p:sldLayoutId id="2147484733" r:id="rId19"/>
    <p:sldLayoutId id="2147484764" r:id="rId20"/>
    <p:sldLayoutId id="2147484820" r:id="rId21"/>
    <p:sldLayoutId id="2147484766" r:id="rId22"/>
    <p:sldLayoutId id="2147484813" r:id="rId23"/>
    <p:sldLayoutId id="2147484814" r:id="rId24"/>
    <p:sldLayoutId id="2147484811" r:id="rId25"/>
    <p:sldLayoutId id="2147484819" r:id="rId26"/>
    <p:sldLayoutId id="2147484772" r:id="rId27"/>
    <p:sldLayoutId id="2147484815" r:id="rId28"/>
    <p:sldLayoutId id="2147484771" r:id="rId29"/>
    <p:sldLayoutId id="2147484773" r:id="rId30"/>
    <p:sldLayoutId id="2147484816" r:id="rId31"/>
    <p:sldLayoutId id="2147484299" r:id="rId32"/>
    <p:sldLayoutId id="2147484882" r:id="rId33"/>
    <p:sldLayoutId id="2147484883" r:id="rId34"/>
    <p:sldLayoutId id="2147484884" r:id="rId35"/>
  </p:sldLayoutIdLst>
  <p:transition>
    <p:fade/>
  </p:transition>
  <p:hf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2000" b="0" i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137160" marR="0" indent="-13716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600" kern="1200" spc="0" baseline="0">
          <a:solidFill>
            <a:schemeClr val="tx1"/>
          </a:solidFill>
          <a:latin typeface="+mn-lt"/>
          <a:ea typeface="+mn-ea"/>
          <a:cs typeface="Segoe UI Semilight" panose="020B0402040204020203" pitchFamily="34" charset="0"/>
        </a:defRPr>
      </a:lvl1pPr>
      <a:lvl2pPr marL="265176" marR="0" indent="-128016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84048" marR="0" indent="-118872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80" userDrawn="1">
          <p15:clr>
            <a:srgbClr val="A5A5A5"/>
          </p15:clr>
        </p15:guide>
        <p15:guide id="3" userDrawn="1">
          <p15:clr>
            <a:srgbClr val="A5A5A5"/>
          </p15:clr>
        </p15:guide>
        <p15:guide id="4" pos="7496" userDrawn="1">
          <p15:clr>
            <a:srgbClr val="A5A5A5"/>
          </p15:clr>
        </p15:guide>
        <p15:guide id="5" orient="horz" userDrawn="1">
          <p15:clr>
            <a:srgbClr val="A5A5A5"/>
          </p15:clr>
        </p15:guide>
        <p15:guide id="6" orient="horz" pos="4320" userDrawn="1">
          <p15:clr>
            <a:srgbClr val="A5A5A5"/>
          </p15:clr>
        </p15:guide>
        <p15:guide id="7" orient="horz" pos="184" userDrawn="1">
          <p15:clr>
            <a:srgbClr val="A5A5A5"/>
          </p15:clr>
        </p15:guide>
        <p15:guide id="8" orient="horz" pos="4136" userDrawn="1">
          <p15:clr>
            <a:srgbClr val="A5A5A5"/>
          </p15:clr>
        </p15:guide>
        <p15:guide id="9" orient="horz" pos="3952" userDrawn="1">
          <p15:clr>
            <a:srgbClr val="C35EA4"/>
          </p15:clr>
        </p15:guide>
        <p15:guide id="10" orient="horz" pos="365" userDrawn="1">
          <p15:clr>
            <a:srgbClr val="C35EA4"/>
          </p15:clr>
        </p15:guide>
        <p15:guide id="11" pos="7307" userDrawn="1">
          <p15:clr>
            <a:srgbClr val="C35EA4"/>
          </p15:clr>
        </p15:guide>
        <p15:guide id="12" pos="365" userDrawn="1">
          <p15:clr>
            <a:srgbClr val="C35EA4"/>
          </p15:clr>
        </p15:guide>
        <p15:guide id="13" pos="188" userDrawn="1">
          <p15:clr>
            <a:srgbClr val="A5A5A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9" descr="Google Shape;42;p12"/>
          <p:cNvPicPr preferRelativeResize="0"/>
          <p:nvPr/>
        </p:nvPicPr>
        <p:blipFill rotWithShape="1">
          <a:blip r:embed="rId18">
            <a:alphaModFix/>
          </a:blip>
          <a:srcRect l="520" r="520"/>
          <a:stretch/>
        </p:blipFill>
        <p:spPr>
          <a:xfrm>
            <a:off x="-1" y="6152146"/>
            <a:ext cx="12192002" cy="7058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7;p9"/>
          <p:cNvGraphicFramePr/>
          <p:nvPr/>
        </p:nvGraphicFramePr>
        <p:xfrm>
          <a:off x="7309819" y="1177331"/>
          <a:ext cx="3937900" cy="3954825"/>
        </p:xfrm>
        <a:graphic>
          <a:graphicData uri="http://schemas.openxmlformats.org/drawingml/2006/table">
            <a:tbl>
              <a:tblPr bandRow="1">
                <a:noFill/>
              </a:tblPr>
              <a:tblGrid>
                <a:gridCol w="98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4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Google Shape;8;p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11080234" y="6406830"/>
            <a:ext cx="273567" cy="264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809320-ADC2-DE47-D293-AF439B94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603102"/>
            <a:ext cx="11018520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8F701C-7809-C2A9-29A3-725FBB1CCB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255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886" r:id="rId1"/>
    <p:sldLayoutId id="2147484887" r:id="rId2"/>
    <p:sldLayoutId id="2147484888" r:id="rId3"/>
    <p:sldLayoutId id="2147484889" r:id="rId4"/>
    <p:sldLayoutId id="2147484890" r:id="rId5"/>
    <p:sldLayoutId id="2147484891" r:id="rId6"/>
    <p:sldLayoutId id="2147484892" r:id="rId7"/>
    <p:sldLayoutId id="2147484893" r:id="rId8"/>
    <p:sldLayoutId id="2147484894" r:id="rId9"/>
    <p:sldLayoutId id="2147484895" r:id="rId10"/>
    <p:sldLayoutId id="2147484896" r:id="rId11"/>
    <p:sldLayoutId id="2147484897" r:id="rId12"/>
    <p:sldLayoutId id="2147484898" r:id="rId13"/>
    <p:sldLayoutId id="2147484899" r:id="rId14"/>
    <p:sldLayoutId id="2147484900" r:id="rId15"/>
    <p:sldLayoutId id="2147484901" r:id="rId1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680" userDrawn="1">
          <p15:clr>
            <a:srgbClr val="A5A5A5"/>
          </p15:clr>
        </p15:guide>
        <p15:guide id="2" userDrawn="1">
          <p15:clr>
            <a:srgbClr val="A5A5A5"/>
          </p15:clr>
        </p15:guide>
        <p15:guide id="3" pos="7496" userDrawn="1">
          <p15:clr>
            <a:srgbClr val="A5A5A5"/>
          </p15:clr>
        </p15:guide>
        <p15:guide id="4" orient="horz" userDrawn="1">
          <p15:clr>
            <a:srgbClr val="A5A5A5"/>
          </p15:clr>
        </p15:guide>
        <p15:guide id="5" orient="horz" pos="4320" userDrawn="1">
          <p15:clr>
            <a:srgbClr val="A5A5A5"/>
          </p15:clr>
        </p15:guide>
        <p15:guide id="6" orient="horz" pos="184" userDrawn="1">
          <p15:clr>
            <a:srgbClr val="A5A5A5"/>
          </p15:clr>
        </p15:guide>
        <p15:guide id="7" orient="horz" pos="4136" userDrawn="1">
          <p15:clr>
            <a:srgbClr val="A5A5A5"/>
          </p15:clr>
        </p15:guide>
        <p15:guide id="8" orient="horz" pos="3952" userDrawn="1">
          <p15:clr>
            <a:srgbClr val="C35EA4"/>
          </p15:clr>
        </p15:guide>
        <p15:guide id="9" orient="horz" pos="365" userDrawn="1">
          <p15:clr>
            <a:srgbClr val="C35EA4"/>
          </p15:clr>
        </p15:guide>
        <p15:guide id="10" pos="7307" userDrawn="1">
          <p15:clr>
            <a:srgbClr val="C35EA4"/>
          </p15:clr>
        </p15:guide>
        <p15:guide id="11" pos="365" userDrawn="1">
          <p15:clr>
            <a:srgbClr val="C35EA4"/>
          </p15:clr>
        </p15:guide>
        <p15:guide id="12" pos="188" userDrawn="1">
          <p15:clr>
            <a:srgbClr val="A5A5A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4.png"/><Relationship Id="rId5" Type="http://schemas.openxmlformats.org/officeDocument/2006/relationships/image" Target="../media/image48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0.png"/><Relationship Id="rId5" Type="http://schemas.openxmlformats.org/officeDocument/2006/relationships/image" Target="../media/image34.png"/><Relationship Id="rId10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1.png"/><Relationship Id="rId11" Type="http://schemas.openxmlformats.org/officeDocument/2006/relationships/image" Target="../media/image48.png"/><Relationship Id="rId5" Type="http://schemas.openxmlformats.org/officeDocument/2006/relationships/image" Target="../media/image34.png"/><Relationship Id="rId10" Type="http://schemas.openxmlformats.org/officeDocument/2006/relationships/image" Target="../media/image32.svg"/><Relationship Id="rId4" Type="http://schemas.openxmlformats.org/officeDocument/2006/relationships/image" Target="../media/image3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27.png"/><Relationship Id="rId4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7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6.png"/><Relationship Id="rId7" Type="http://schemas.openxmlformats.org/officeDocument/2006/relationships/image" Target="../media/image5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51.png"/><Relationship Id="rId10" Type="http://schemas.openxmlformats.org/officeDocument/2006/relationships/image" Target="../media/image35.png"/><Relationship Id="rId4" Type="http://schemas.openxmlformats.org/officeDocument/2006/relationships/image" Target="../media/image48.png"/><Relationship Id="rId9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4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32.svg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31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1242-47AF-F281-EAAD-8D70A4BF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964" y="1523232"/>
            <a:ext cx="7897448" cy="2387601"/>
          </a:xfrm>
        </p:spPr>
        <p:txBody>
          <a:bodyPr/>
          <a:lstStyle/>
          <a:p>
            <a:r>
              <a:rPr lang="en-GB" dirty="0" err="1"/>
              <a:t>PirateShip</a:t>
            </a:r>
            <a:r>
              <a:rPr lang="en-GB" dirty="0"/>
              <a:t>: Append-Only Ledger with (Mostly) Trusted Execution Environments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0A99-4BD5-4C4E-F163-666BF349D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4678" y="3995605"/>
            <a:ext cx="9035221" cy="238760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Shubham Mishra         </a:t>
            </a:r>
            <a:r>
              <a:rPr lang="en-US" dirty="0"/>
              <a:t>&lt;</a:t>
            </a:r>
            <a:r>
              <a:rPr lang="en-US" dirty="0" err="1"/>
              <a:t>shubham_mishra@berkeley.edu</a:t>
            </a:r>
            <a:r>
              <a:rPr lang="en-US" dirty="0"/>
              <a:t>&gt;</a:t>
            </a:r>
          </a:p>
          <a:p>
            <a:r>
              <a:rPr lang="en-US" dirty="0" err="1"/>
              <a:t>Chawinphat</a:t>
            </a:r>
            <a:r>
              <a:rPr lang="en-US" dirty="0"/>
              <a:t> </a:t>
            </a:r>
            <a:r>
              <a:rPr lang="en-US" dirty="0" err="1"/>
              <a:t>Tankuranand</a:t>
            </a:r>
            <a:endParaRPr lang="en-US" dirty="0"/>
          </a:p>
          <a:p>
            <a:r>
              <a:rPr lang="en-US" dirty="0"/>
              <a:t>Natacha Crooks</a:t>
            </a:r>
          </a:p>
          <a:p>
            <a:r>
              <a:rPr lang="en-US" dirty="0"/>
              <a:t>Heidi Howard</a:t>
            </a:r>
          </a:p>
          <a:p>
            <a:r>
              <a:rPr lang="en-US" dirty="0"/>
              <a:t>Markus Kuppe*</a:t>
            </a:r>
          </a:p>
        </p:txBody>
      </p:sp>
      <p:pic>
        <p:nvPicPr>
          <p:cNvPr id="7" name="Google Shape;92;p17">
            <a:extLst>
              <a:ext uri="{FF2B5EF4-FFF2-40B4-BE49-F238E27FC236}">
                <a16:creationId xmlns:a16="http://schemas.microsoft.com/office/drawing/2014/main" id="{4160C1B9-4F3C-8BDE-E109-820CFB7AC0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4055" y="619332"/>
            <a:ext cx="727786" cy="72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5;p17">
            <a:extLst>
              <a:ext uri="{FF2B5EF4-FFF2-40B4-BE49-F238E27FC236}">
                <a16:creationId xmlns:a16="http://schemas.microsoft.com/office/drawing/2014/main" id="{9490BBB5-C3EA-EC08-FCA0-3EB77B6186A1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2546" t="14926" r="20121" b="26531"/>
          <a:stretch>
            <a:fillRect/>
          </a:stretch>
        </p:blipFill>
        <p:spPr>
          <a:xfrm>
            <a:off x="10888976" y="621201"/>
            <a:ext cx="710887" cy="72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58CF37C-944D-E450-7BC0-9BB56C8B5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333" y1="32444" x2="41333" y2="32444"/>
                        <a14:foregroundMark x1="55917" y1="29630" x2="55917" y2="29630"/>
                        <a14:foregroundMark x1="60000" y1="62222" x2="6000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18831" r="32265" b="18830"/>
          <a:stretch>
            <a:fillRect/>
          </a:stretch>
        </p:blipFill>
        <p:spPr bwMode="auto">
          <a:xfrm>
            <a:off x="8699134" y="621201"/>
            <a:ext cx="727786" cy="72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95;p17">
            <a:extLst>
              <a:ext uri="{FF2B5EF4-FFF2-40B4-BE49-F238E27FC236}">
                <a16:creationId xmlns:a16="http://schemas.microsoft.com/office/drawing/2014/main" id="{4432419A-C2D8-DFC1-EF4D-4981945DF565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2546" t="14926" r="20121" b="26531"/>
          <a:stretch>
            <a:fillRect/>
          </a:stretch>
        </p:blipFill>
        <p:spPr>
          <a:xfrm>
            <a:off x="6096000" y="4086955"/>
            <a:ext cx="401930" cy="41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5;p17">
            <a:extLst>
              <a:ext uri="{FF2B5EF4-FFF2-40B4-BE49-F238E27FC236}">
                <a16:creationId xmlns:a16="http://schemas.microsoft.com/office/drawing/2014/main" id="{D1D67F06-198A-53E3-330B-3CDAE80A7DC1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2546" t="14926" r="20121" b="26531"/>
          <a:stretch>
            <a:fillRect/>
          </a:stretch>
        </p:blipFill>
        <p:spPr>
          <a:xfrm>
            <a:off x="7133822" y="4497379"/>
            <a:ext cx="401930" cy="41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5;p17">
            <a:extLst>
              <a:ext uri="{FF2B5EF4-FFF2-40B4-BE49-F238E27FC236}">
                <a16:creationId xmlns:a16="http://schemas.microsoft.com/office/drawing/2014/main" id="{6DA6DFFE-8AFF-F6DF-E73E-E201F16A245C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2546" t="14926" r="20121" b="26531"/>
          <a:stretch>
            <a:fillRect/>
          </a:stretch>
        </p:blipFill>
        <p:spPr>
          <a:xfrm>
            <a:off x="5609854" y="4950534"/>
            <a:ext cx="401930" cy="41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121B587-17D0-7E0D-7AE3-4720B3828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333" y1="32444" x2="41333" y2="32444"/>
                        <a14:foregroundMark x1="55917" y1="29630" x2="55917" y2="29630"/>
                        <a14:foregroundMark x1="60000" y1="62222" x2="6000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18831" r="32265" b="18830"/>
          <a:stretch>
            <a:fillRect/>
          </a:stretch>
        </p:blipFill>
        <p:spPr bwMode="auto">
          <a:xfrm>
            <a:off x="6096001" y="4955300"/>
            <a:ext cx="401929" cy="40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F5FD31A-5152-7525-D279-89696DFA1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333" y1="32444" x2="41333" y2="32444"/>
                        <a14:foregroundMark x1="55917" y1="29630" x2="55917" y2="29630"/>
                        <a14:foregroundMark x1="60000" y1="62222" x2="60000" y2="6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8" t="18831" r="32265" b="18830"/>
          <a:stretch>
            <a:fillRect/>
          </a:stretch>
        </p:blipFill>
        <p:spPr bwMode="auto">
          <a:xfrm>
            <a:off x="5557091" y="5422528"/>
            <a:ext cx="401929" cy="40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he NVIDIA logo vertical format is the preferred format">
            <a:extLst>
              <a:ext uri="{FF2B5EF4-FFF2-40B4-BE49-F238E27FC236}">
                <a16:creationId xmlns:a16="http://schemas.microsoft.com/office/drawing/2014/main" id="{07BEC91F-FEC7-ADEB-0B90-10C3DED76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6" t="16371" r="24119" b="16296"/>
          <a:stretch>
            <a:fillRect/>
          </a:stretch>
        </p:blipFill>
        <p:spPr bwMode="auto">
          <a:xfrm>
            <a:off x="5504328" y="5908192"/>
            <a:ext cx="507456" cy="37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5B122D-EA56-7298-BF47-AB22073E0ED8}"/>
              </a:ext>
            </a:extLst>
          </p:cNvPr>
          <p:cNvSpPr txBox="1"/>
          <p:nvPr/>
        </p:nvSpPr>
        <p:spPr>
          <a:xfrm>
            <a:off x="298450" y="6581977"/>
            <a:ext cx="240904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* Work done while at Microsoft</a:t>
            </a:r>
          </a:p>
        </p:txBody>
      </p:sp>
    </p:spTree>
    <p:extLst>
      <p:ext uri="{BB962C8B-B14F-4D97-AF65-F5344CB8AC3E}">
        <p14:creationId xmlns:p14="http://schemas.microsoft.com/office/powerpoint/2010/main" val="50947979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F52A1-B892-A5E6-56A6-38EDA391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Impact Spectrum</a:t>
            </a:r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D7FC4393-6FED-15E7-2E17-9C3A40172C9B}"/>
              </a:ext>
            </a:extLst>
          </p:cNvPr>
          <p:cNvSpPr/>
          <p:nvPr/>
        </p:nvSpPr>
        <p:spPr bwMode="auto">
          <a:xfrm>
            <a:off x="748990" y="3041495"/>
            <a:ext cx="10694019" cy="775010"/>
          </a:xfrm>
          <a:prstGeom prst="leftRightArrow">
            <a:avLst/>
          </a:prstGeom>
          <a:gradFill flip="none" rotWithShape="1">
            <a:gsLst>
              <a:gs pos="0">
                <a:srgbClr val="92D050">
                  <a:lumMod val="99649"/>
                  <a:lumOff val="351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DD33A53-1C06-7886-BFAD-B3B0D86F2C80}"/>
              </a:ext>
            </a:extLst>
          </p:cNvPr>
          <p:cNvSpPr/>
          <p:nvPr/>
        </p:nvSpPr>
        <p:spPr bwMode="auto">
          <a:xfrm>
            <a:off x="2378418" y="4099525"/>
            <a:ext cx="1892772" cy="602165"/>
          </a:xfrm>
          <a:prstGeom prst="wedgeRoundRectCallout">
            <a:avLst>
              <a:gd name="adj1" fmla="val -52748"/>
              <a:gd name="adj2" fmla="val -133287"/>
              <a:gd name="adj3" fmla="val 16667"/>
            </a:avLst>
          </a:prstGeom>
          <a:solidFill>
            <a:srgbClr val="AECA4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Analytics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534D21A4-58DC-B5DA-E7F2-15A054A7C365}"/>
              </a:ext>
            </a:extLst>
          </p:cNvPr>
          <p:cNvSpPr/>
          <p:nvPr/>
        </p:nvSpPr>
        <p:spPr bwMode="auto">
          <a:xfrm>
            <a:off x="7590263" y="2338040"/>
            <a:ext cx="2096430" cy="602165"/>
          </a:xfrm>
          <a:prstGeom prst="wedgeRoundRectCallout">
            <a:avLst>
              <a:gd name="adj1" fmla="val -18705"/>
              <a:gd name="adj2" fmla="val 98195"/>
              <a:gd name="adj3" fmla="val 16667"/>
            </a:avLst>
          </a:prstGeom>
          <a:solidFill>
            <a:srgbClr val="F465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Model Training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1C78F7A-79B1-8C1C-EE8F-63D9070A1AAD}"/>
              </a:ext>
            </a:extLst>
          </p:cNvPr>
          <p:cNvSpPr/>
          <p:nvPr/>
        </p:nvSpPr>
        <p:spPr bwMode="auto">
          <a:xfrm>
            <a:off x="9073377" y="4205234"/>
            <a:ext cx="2280424" cy="602165"/>
          </a:xfrm>
          <a:prstGeom prst="wedgeRoundRectCallout">
            <a:avLst>
              <a:gd name="adj1" fmla="val 22784"/>
              <a:gd name="adj2" fmla="val -148102"/>
              <a:gd name="adj3" fmla="val 16667"/>
            </a:avLst>
          </a:prstGeom>
          <a:solidFill>
            <a:srgbClr val="FE180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Key Management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D5B034FE-E8BD-DA03-6CBD-889C48A048C8}"/>
              </a:ext>
            </a:extLst>
          </p:cNvPr>
          <p:cNvSpPr/>
          <p:nvPr/>
        </p:nvSpPr>
        <p:spPr bwMode="auto">
          <a:xfrm>
            <a:off x="5143842" y="2338039"/>
            <a:ext cx="1891616" cy="602165"/>
          </a:xfrm>
          <a:prstGeom prst="wedgeRoundRectCallout">
            <a:avLst>
              <a:gd name="adj1" fmla="val -18705"/>
              <a:gd name="adj2" fmla="val 98195"/>
              <a:gd name="adj3" fmla="val 16667"/>
            </a:avLst>
          </a:prstGeom>
          <a:solidFill>
            <a:srgbClr val="DD9F3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Model Serving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47FAC9-37D9-42BE-04ED-CC8EF41C44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060986"/>
      </p:ext>
    </p:extLst>
  </p:cSld>
  <p:clrMapOvr>
    <a:masterClrMapping/>
  </p:clrMapOvr>
  <p:transition advTm="339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17D4F-AF23-93A2-6C34-D7822226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C1A76-8870-3CAF-4207-F97648E0B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Impact Spectrum: Within an Application</a:t>
            </a:r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A9728920-E2D6-25F8-C419-879F1700F58E}"/>
              </a:ext>
            </a:extLst>
          </p:cNvPr>
          <p:cNvSpPr/>
          <p:nvPr/>
        </p:nvSpPr>
        <p:spPr bwMode="auto">
          <a:xfrm>
            <a:off x="748990" y="3041495"/>
            <a:ext cx="10694019" cy="775010"/>
          </a:xfrm>
          <a:prstGeom prst="leftRightArrow">
            <a:avLst/>
          </a:prstGeom>
          <a:gradFill flip="none" rotWithShape="1">
            <a:gsLst>
              <a:gs pos="0">
                <a:srgbClr val="92D050">
                  <a:lumMod val="99649"/>
                  <a:lumOff val="351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0B35831-38F0-300D-107C-4AAB05A6755F}"/>
              </a:ext>
            </a:extLst>
          </p:cNvPr>
          <p:cNvSpPr/>
          <p:nvPr/>
        </p:nvSpPr>
        <p:spPr bwMode="auto">
          <a:xfrm>
            <a:off x="1877376" y="4138190"/>
            <a:ext cx="2096430" cy="602165"/>
          </a:xfrm>
          <a:prstGeom prst="wedgeRoundRectCallout">
            <a:avLst>
              <a:gd name="adj1" fmla="val -43786"/>
              <a:gd name="adj2" fmla="val -135367"/>
              <a:gd name="adj3" fmla="val 16667"/>
            </a:avLst>
          </a:prstGeom>
          <a:solidFill>
            <a:srgbClr val="A6CD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Low $$ Transfer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0342556-5F31-07B6-2004-E33FE8BEF5CE}"/>
              </a:ext>
            </a:extLst>
          </p:cNvPr>
          <p:cNvSpPr/>
          <p:nvPr/>
        </p:nvSpPr>
        <p:spPr bwMode="auto">
          <a:xfrm>
            <a:off x="7590262" y="2338040"/>
            <a:ext cx="2242669" cy="602165"/>
          </a:xfrm>
          <a:prstGeom prst="wedgeRoundRectCallout">
            <a:avLst>
              <a:gd name="adj1" fmla="val -18705"/>
              <a:gd name="adj2" fmla="val 98195"/>
              <a:gd name="adj3" fmla="val 16667"/>
            </a:avLst>
          </a:prstGeom>
          <a:solidFill>
            <a:srgbClr val="F464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High $$ Transfer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DB909F92-9FFF-27CF-168B-76C284B46BA0}"/>
              </a:ext>
            </a:extLst>
          </p:cNvPr>
          <p:cNvSpPr/>
          <p:nvPr/>
        </p:nvSpPr>
        <p:spPr bwMode="auto">
          <a:xfrm>
            <a:off x="8567803" y="4200586"/>
            <a:ext cx="2691212" cy="602165"/>
          </a:xfrm>
          <a:prstGeom prst="wedgeRoundRectCallout">
            <a:avLst>
              <a:gd name="adj1" fmla="val 22784"/>
              <a:gd name="adj2" fmla="val -148102"/>
              <a:gd name="adj3" fmla="val 16667"/>
            </a:avLst>
          </a:prstGeom>
          <a:solidFill>
            <a:srgbClr val="FE1A0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Account Deletion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B2FB608-A481-611E-E3E2-79A9A9F4F83F}"/>
              </a:ext>
            </a:extLst>
          </p:cNvPr>
          <p:cNvSpPr/>
          <p:nvPr/>
        </p:nvSpPr>
        <p:spPr bwMode="auto">
          <a:xfrm>
            <a:off x="3292675" y="2350789"/>
            <a:ext cx="2618127" cy="602165"/>
          </a:xfrm>
          <a:prstGeom prst="wedgeRoundRectCallout">
            <a:avLst>
              <a:gd name="adj1" fmla="val -18705"/>
              <a:gd name="adj2" fmla="val 98195"/>
              <a:gd name="adj3" fmla="val 16667"/>
            </a:avLst>
          </a:prstGeom>
          <a:solidFill>
            <a:srgbClr val="C8BA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Credit Score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8C45A-70D8-9F59-F229-8E1B5AF32F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B4FBF2-83DF-A30A-5E3F-078161180FCD}"/>
              </a:ext>
            </a:extLst>
          </p:cNvPr>
          <p:cNvCxnSpPr/>
          <p:nvPr/>
        </p:nvCxnSpPr>
        <p:spPr>
          <a:xfrm>
            <a:off x="10894904" y="2074546"/>
            <a:ext cx="0" cy="2464712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40E777-BC49-023D-3046-EF725BFA35AC}"/>
              </a:ext>
            </a:extLst>
          </p:cNvPr>
          <p:cNvCxnSpPr/>
          <p:nvPr/>
        </p:nvCxnSpPr>
        <p:spPr>
          <a:xfrm>
            <a:off x="1481068" y="2074546"/>
            <a:ext cx="0" cy="2464712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3275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713">
        <p159:morph option="byObject"/>
      </p:transition>
    </mc:Choice>
    <mc:Fallback xmlns="">
      <p:transition spd="slow" advTm="17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1D28B-63B2-2200-DF17-83532438A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we need in a ledger?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95259-E15B-4BC2-65B1-486A641E34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B1CFA0-D868-EAC6-387E-4B7862BACD49}"/>
              </a:ext>
            </a:extLst>
          </p:cNvPr>
          <p:cNvGrpSpPr/>
          <p:nvPr/>
        </p:nvGrpSpPr>
        <p:grpSpPr>
          <a:xfrm>
            <a:off x="1508884" y="1596701"/>
            <a:ext cx="8087895" cy="963377"/>
            <a:chOff x="1508884" y="1596701"/>
            <a:chExt cx="8087895" cy="963377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0F3E698-FBBB-7200-F34C-BA05336F3160}"/>
                </a:ext>
              </a:extLst>
            </p:cNvPr>
            <p:cNvSpPr/>
            <p:nvPr/>
          </p:nvSpPr>
          <p:spPr>
            <a:xfrm>
              <a:off x="2582521" y="1596701"/>
              <a:ext cx="7014258" cy="9285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8600" indent="0" algn="ctr"/>
              <a:r>
                <a:rPr lang="en-US" sz="24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Understands the reality of TEE compromises.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0AE307-0AED-46C4-BAA3-1BAD05A60A6A}"/>
                </a:ext>
              </a:extLst>
            </p:cNvPr>
            <p:cNvSpPr/>
            <p:nvPr/>
          </p:nvSpPr>
          <p:spPr>
            <a:xfrm>
              <a:off x="1508884" y="1599379"/>
              <a:ext cx="960698" cy="9606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①</a:t>
              </a:r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76141-E330-80F2-3D67-10AFCA0BFA46}"/>
              </a:ext>
            </a:extLst>
          </p:cNvPr>
          <p:cNvGrpSpPr/>
          <p:nvPr/>
        </p:nvGrpSpPr>
        <p:grpSpPr>
          <a:xfrm>
            <a:off x="1508884" y="3412903"/>
            <a:ext cx="8087895" cy="960699"/>
            <a:chOff x="1508884" y="3412903"/>
            <a:chExt cx="8087895" cy="960699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0950D92-8496-EB23-6BF8-9D4CB4B5A797}"/>
                </a:ext>
              </a:extLst>
            </p:cNvPr>
            <p:cNvSpPr/>
            <p:nvPr/>
          </p:nvSpPr>
          <p:spPr>
            <a:xfrm>
              <a:off x="2582521" y="3429000"/>
              <a:ext cx="7014258" cy="9285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8600" algn="ctr"/>
              <a:r>
                <a:rPr lang="en-US" sz="2400" ker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Offers flexible protection.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105510-922B-DCDA-662D-0BD8ADE72B4B}"/>
                </a:ext>
              </a:extLst>
            </p:cNvPr>
            <p:cNvSpPr/>
            <p:nvPr/>
          </p:nvSpPr>
          <p:spPr>
            <a:xfrm>
              <a:off x="1508884" y="3412903"/>
              <a:ext cx="960698" cy="9606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②</a:t>
              </a:r>
              <a:endPara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EC85ED1-730F-B0F8-AD9F-D2F97B962D2A}"/>
              </a:ext>
            </a:extLst>
          </p:cNvPr>
          <p:cNvSpPr/>
          <p:nvPr/>
        </p:nvSpPr>
        <p:spPr>
          <a:xfrm>
            <a:off x="7318495" y="5318205"/>
            <a:ext cx="4186740" cy="6501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algn="ctr"/>
            <a:r>
              <a:rPr lang="en-US" sz="24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ledger provides both 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477716"/>
      </p:ext>
    </p:extLst>
  </p:cSld>
  <p:clrMapOvr>
    <a:masterClrMapping/>
  </p:clrMapOvr>
  <p:transition advTm="445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person pointing at a whiteboard&#10;&#10;AI-generated content may be incorrect.">
            <a:extLst>
              <a:ext uri="{FF2B5EF4-FFF2-40B4-BE49-F238E27FC236}">
                <a16:creationId xmlns:a16="http://schemas.microsoft.com/office/drawing/2014/main" id="{01207165-52E8-D447-ED78-77C679678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11" y="1521118"/>
            <a:ext cx="2690684" cy="4036027"/>
          </a:xfrm>
          <a:prstGeom prst="rect">
            <a:avLst/>
          </a:prstGeom>
        </p:spPr>
      </p:pic>
      <p:pic>
        <p:nvPicPr>
          <p:cNvPr id="18" name="Picture 17" descr="A cartoon of a person typing on a keyboard&#10;&#10;AI-generated content may be incorrect.">
            <a:extLst>
              <a:ext uri="{FF2B5EF4-FFF2-40B4-BE49-F238E27FC236}">
                <a16:creationId xmlns:a16="http://schemas.microsoft.com/office/drawing/2014/main" id="{3D5AB646-C58E-94CC-CA54-EDA5499DA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991" y="1521118"/>
            <a:ext cx="2690684" cy="4036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2D7942-0B02-50C6-7161-4E20FD6D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can we do?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8FCA7C8-30A2-46EA-9D78-2CD7019D7CA0}"/>
              </a:ext>
            </a:extLst>
          </p:cNvPr>
          <p:cNvSpPr/>
          <p:nvPr/>
        </p:nvSpPr>
        <p:spPr bwMode="auto">
          <a:xfrm>
            <a:off x="1192192" y="1446835"/>
            <a:ext cx="4004841" cy="694481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Correlated Failures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85E6658-35AF-6491-F488-0408C4AC686D}"/>
              </a:ext>
            </a:extLst>
          </p:cNvPr>
          <p:cNvSpPr/>
          <p:nvPr/>
        </p:nvSpPr>
        <p:spPr bwMode="auto">
          <a:xfrm>
            <a:off x="1192190" y="3391858"/>
            <a:ext cx="4004841" cy="694481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Heterogenous Cluster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9A6F4A1-1F21-25D0-B4E1-257C8A6F8DF4}"/>
              </a:ext>
            </a:extLst>
          </p:cNvPr>
          <p:cNvSpPr/>
          <p:nvPr/>
        </p:nvSpPr>
        <p:spPr bwMode="auto">
          <a:xfrm>
            <a:off x="1192190" y="5336882"/>
            <a:ext cx="4004841" cy="694481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Platform Fault Tolerance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0763F4-1394-ED4A-F227-CF6FCADDFD79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3194611" y="2141316"/>
            <a:ext cx="2" cy="125054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33A143-710B-866B-460C-83C845870D24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3194611" y="4086339"/>
            <a:ext cx="0" cy="12505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F90288-9A92-4F20-3464-B9FCCDE1E3FD}"/>
              </a:ext>
            </a:extLst>
          </p:cNvPr>
          <p:cNvCxnSpPr>
            <a:cxnSpLocks/>
          </p:cNvCxnSpPr>
          <p:nvPr/>
        </p:nvCxnSpPr>
        <p:spPr>
          <a:xfrm>
            <a:off x="6085116" y="1229912"/>
            <a:ext cx="0" cy="5024486"/>
          </a:xfrm>
          <a:prstGeom prst="line">
            <a:avLst/>
          </a:prstGeom>
          <a:ln w="7620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367896E-9A8B-78C0-482B-4F16E287D42E}"/>
              </a:ext>
            </a:extLst>
          </p:cNvPr>
          <p:cNvSpPr/>
          <p:nvPr/>
        </p:nvSpPr>
        <p:spPr bwMode="auto">
          <a:xfrm>
            <a:off x="6994967" y="1446835"/>
            <a:ext cx="4004841" cy="694481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Rare</a:t>
            </a: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TEE Compromises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5636514-9AA7-5B78-855D-1ABF9AD95866}"/>
              </a:ext>
            </a:extLst>
          </p:cNvPr>
          <p:cNvSpPr/>
          <p:nvPr/>
        </p:nvSpPr>
        <p:spPr bwMode="auto">
          <a:xfrm>
            <a:off x="6994965" y="3391858"/>
            <a:ext cx="4004841" cy="694481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Auditing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8D003C-761B-9EC9-9A65-B8FC0DCF4ED3}"/>
              </a:ext>
            </a:extLst>
          </p:cNvPr>
          <p:cNvSpPr/>
          <p:nvPr/>
        </p:nvSpPr>
        <p:spPr bwMode="auto">
          <a:xfrm>
            <a:off x="6994965" y="5336882"/>
            <a:ext cx="4004841" cy="694481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PirateShip</a:t>
            </a: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0B3032-C1A5-5676-0977-905305799D86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 flipH="1">
            <a:off x="8997386" y="2141316"/>
            <a:ext cx="2" cy="125054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1BD59E-796F-8D35-DC79-75A160DF9566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8997386" y="4086339"/>
            <a:ext cx="0" cy="12505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9AA5C3-C46D-4F9E-B8A8-3BD304E6A3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64461"/>
      </p:ext>
    </p:extLst>
  </p:cSld>
  <p:clrMapOvr>
    <a:masterClrMapping/>
  </p:clrMapOvr>
  <p:transition advTm="621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73679-F5E1-74F3-E303-D088B55F6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6247A-1149-DCF7-26B5-044C43F4BF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F4480-80C5-0416-715A-63D4BC5E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can we do?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88A283B-3738-3EC8-46F7-FCFE7C5F8207}"/>
              </a:ext>
            </a:extLst>
          </p:cNvPr>
          <p:cNvSpPr/>
          <p:nvPr/>
        </p:nvSpPr>
        <p:spPr bwMode="auto">
          <a:xfrm>
            <a:off x="1192192" y="1446835"/>
            <a:ext cx="4004841" cy="694481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Correlated Failures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1F91AB1-247B-B428-FA61-8CA39DAD4389}"/>
              </a:ext>
            </a:extLst>
          </p:cNvPr>
          <p:cNvSpPr/>
          <p:nvPr/>
        </p:nvSpPr>
        <p:spPr bwMode="auto">
          <a:xfrm>
            <a:off x="1192190" y="3391858"/>
            <a:ext cx="4004841" cy="694481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Heterogenous Cluster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C603FF-0441-1E60-4D1F-48AFF89F529C}"/>
              </a:ext>
            </a:extLst>
          </p:cNvPr>
          <p:cNvSpPr/>
          <p:nvPr/>
        </p:nvSpPr>
        <p:spPr bwMode="auto">
          <a:xfrm>
            <a:off x="1192190" y="5336882"/>
            <a:ext cx="4004841" cy="694481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Platform Fault Tolerance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7D39B0-9A44-1A21-ED17-389BF87343F6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3194611" y="2141316"/>
            <a:ext cx="2" cy="125054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BC6353-B041-10AD-BBBF-AB19FFDB484D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3194611" y="4086339"/>
            <a:ext cx="0" cy="12505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F1DE33-E9B1-BECE-7211-B9FEEC7698D3}"/>
              </a:ext>
            </a:extLst>
          </p:cNvPr>
          <p:cNvCxnSpPr>
            <a:cxnSpLocks/>
          </p:cNvCxnSpPr>
          <p:nvPr/>
        </p:nvCxnSpPr>
        <p:spPr>
          <a:xfrm>
            <a:off x="6085116" y="1229912"/>
            <a:ext cx="0" cy="5024486"/>
          </a:xfrm>
          <a:prstGeom prst="line">
            <a:avLst/>
          </a:prstGeom>
          <a:ln w="7620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F1015AF-5E7C-22EF-DC19-5044DFE67E9A}"/>
              </a:ext>
            </a:extLst>
          </p:cNvPr>
          <p:cNvSpPr/>
          <p:nvPr/>
        </p:nvSpPr>
        <p:spPr bwMode="auto">
          <a:xfrm>
            <a:off x="6994967" y="1446835"/>
            <a:ext cx="4004841" cy="694481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Rare</a:t>
            </a: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TEE Compromises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3D2A863-C6F7-47CF-4961-514E644876F7}"/>
              </a:ext>
            </a:extLst>
          </p:cNvPr>
          <p:cNvSpPr/>
          <p:nvPr/>
        </p:nvSpPr>
        <p:spPr bwMode="auto">
          <a:xfrm>
            <a:off x="6994965" y="3391858"/>
            <a:ext cx="4004841" cy="694481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Auditing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F9FE936-62A3-58B6-13C4-6544DFB99A16}"/>
              </a:ext>
            </a:extLst>
          </p:cNvPr>
          <p:cNvSpPr/>
          <p:nvPr/>
        </p:nvSpPr>
        <p:spPr bwMode="auto">
          <a:xfrm>
            <a:off x="6994965" y="5336882"/>
            <a:ext cx="4004841" cy="694481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PirateShip</a:t>
            </a: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9FC00FB-091C-2D75-45A0-6CF1B0349438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 flipH="1">
            <a:off x="8997386" y="2141316"/>
            <a:ext cx="2" cy="125054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A0F9AF-579F-06A8-420E-A261B7DEF580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8997386" y="4086339"/>
            <a:ext cx="0" cy="12505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9989E2C-63F7-087E-8320-6D8FF4AA1955}"/>
              </a:ext>
            </a:extLst>
          </p:cNvPr>
          <p:cNvSpPr/>
          <p:nvPr/>
        </p:nvSpPr>
        <p:spPr bwMode="auto">
          <a:xfrm>
            <a:off x="5983941" y="-941294"/>
            <a:ext cx="8243047" cy="8633012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24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097">
        <p159:morph option="byObject"/>
      </p:transition>
    </mc:Choice>
    <mc:Fallback xmlns="">
      <p:transition advTm="309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A3624-38DD-602A-1C0D-3244AACE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8D27-6B4A-1F24-3286-878F5352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Platform Fault Tolerance (PFT)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2F6CBB6-13F0-03B8-796D-8888FB419294}"/>
              </a:ext>
            </a:extLst>
          </p:cNvPr>
          <p:cNvSpPr/>
          <p:nvPr/>
        </p:nvSpPr>
        <p:spPr bwMode="auto">
          <a:xfrm>
            <a:off x="4925122" y="1683294"/>
            <a:ext cx="2341756" cy="62825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Failures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D706D3E-F2B7-80AB-4851-D95438A764AE}"/>
              </a:ext>
            </a:extLst>
          </p:cNvPr>
          <p:cNvSpPr/>
          <p:nvPr/>
        </p:nvSpPr>
        <p:spPr bwMode="auto">
          <a:xfrm>
            <a:off x="2227961" y="3429000"/>
            <a:ext cx="2493265" cy="9189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Independent Crashes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63744D-F17F-A689-B594-12408F053C1C}"/>
              </a:ext>
            </a:extLst>
          </p:cNvPr>
          <p:cNvSpPr/>
          <p:nvPr/>
        </p:nvSpPr>
        <p:spPr bwMode="auto">
          <a:xfrm>
            <a:off x="7622284" y="3429000"/>
            <a:ext cx="2493266" cy="91891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Correlated Compromises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7F2DEA2-87C4-B8C2-BDA8-0C05B3CFDF2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3474594" y="2311550"/>
            <a:ext cx="2621406" cy="111745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685A04-7A9E-D9E5-A96A-21E85ED70A0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6096000" y="2311550"/>
            <a:ext cx="2772917" cy="111745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57547BF7-CE8A-5AF1-4620-12F55AC8DB58}"/>
              </a:ext>
            </a:extLst>
          </p:cNvPr>
          <p:cNvSpPr/>
          <p:nvPr/>
        </p:nvSpPr>
        <p:spPr bwMode="auto">
          <a:xfrm>
            <a:off x="5055925" y="5130729"/>
            <a:ext cx="3389971" cy="863579"/>
          </a:xfrm>
          <a:prstGeom prst="wedgeRectCallout">
            <a:avLst>
              <a:gd name="adj1" fmla="val 61351"/>
              <a:gd name="adj2" fmla="val -137109"/>
            </a:avLst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Platforms Capture Correlation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726AD-55E5-7B89-A79B-D745BE9444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1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22E83-64BD-DABC-6EEF-C8FB9757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Platform is an Independent Failure Domain</a:t>
            </a:r>
          </a:p>
        </p:txBody>
      </p:sp>
      <p:sp>
        <p:nvSpPr>
          <p:cNvPr id="5" name="Rectangle: Rounded Corners 74">
            <a:extLst>
              <a:ext uri="{FF2B5EF4-FFF2-40B4-BE49-F238E27FC236}">
                <a16:creationId xmlns:a16="http://schemas.microsoft.com/office/drawing/2014/main" id="{D252124F-8EB3-1B53-AC57-8C6DBD6960F9}"/>
              </a:ext>
            </a:extLst>
          </p:cNvPr>
          <p:cNvSpPr/>
          <p:nvPr/>
        </p:nvSpPr>
        <p:spPr bwMode="auto">
          <a:xfrm>
            <a:off x="2322265" y="3195367"/>
            <a:ext cx="1188959" cy="105381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3BBC45-E726-7E38-0A9A-D79C45BBF104}"/>
              </a:ext>
            </a:extLst>
          </p:cNvPr>
          <p:cNvSpPr/>
          <p:nvPr/>
        </p:nvSpPr>
        <p:spPr bwMode="auto">
          <a:xfrm>
            <a:off x="2760537" y="3339118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BBF552-B1CA-2ABA-B9F8-778AE5C91311}"/>
              </a:ext>
            </a:extLst>
          </p:cNvPr>
          <p:cNvSpPr/>
          <p:nvPr/>
        </p:nvSpPr>
        <p:spPr bwMode="auto">
          <a:xfrm>
            <a:off x="2445641" y="3790988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61F83B-C607-DDE9-A530-156DB77F6EDF}"/>
              </a:ext>
            </a:extLst>
          </p:cNvPr>
          <p:cNvSpPr/>
          <p:nvPr/>
        </p:nvSpPr>
        <p:spPr bwMode="auto">
          <a:xfrm>
            <a:off x="3072951" y="3790988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5A971A7-4156-3C44-52EF-386D56D2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81" y="2937804"/>
            <a:ext cx="495262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74">
            <a:extLst>
              <a:ext uri="{FF2B5EF4-FFF2-40B4-BE49-F238E27FC236}">
                <a16:creationId xmlns:a16="http://schemas.microsoft.com/office/drawing/2014/main" id="{EEC2C923-7BAF-03E1-2E69-76FDFA5FBED7}"/>
              </a:ext>
            </a:extLst>
          </p:cNvPr>
          <p:cNvSpPr/>
          <p:nvPr/>
        </p:nvSpPr>
        <p:spPr bwMode="auto">
          <a:xfrm>
            <a:off x="5232097" y="3168353"/>
            <a:ext cx="1204941" cy="1059117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E8216E-1F5A-9355-79C3-A75819D65082}"/>
              </a:ext>
            </a:extLst>
          </p:cNvPr>
          <p:cNvSpPr/>
          <p:nvPr/>
        </p:nvSpPr>
        <p:spPr bwMode="auto">
          <a:xfrm>
            <a:off x="5676260" y="3312827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D54A63-2CC7-0E9F-B5CA-199070FDFA9A}"/>
              </a:ext>
            </a:extLst>
          </p:cNvPr>
          <p:cNvSpPr/>
          <p:nvPr/>
        </p:nvSpPr>
        <p:spPr bwMode="auto">
          <a:xfrm>
            <a:off x="5357131" y="3766972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EEF958-EA9D-EB50-779D-17AF37F378E3}"/>
              </a:ext>
            </a:extLst>
          </p:cNvPr>
          <p:cNvSpPr/>
          <p:nvPr/>
        </p:nvSpPr>
        <p:spPr bwMode="auto">
          <a:xfrm>
            <a:off x="5992874" y="3766972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BB7673D-C49E-2DCC-7220-39C3D7E45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487" y="4051215"/>
            <a:ext cx="292669" cy="27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D9A4B973-2577-8A79-6801-A030C1431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237" y="2909494"/>
            <a:ext cx="501919" cy="47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74">
            <a:extLst>
              <a:ext uri="{FF2B5EF4-FFF2-40B4-BE49-F238E27FC236}">
                <a16:creationId xmlns:a16="http://schemas.microsoft.com/office/drawing/2014/main" id="{4BDF127E-69CB-A1F7-457B-277203760F57}"/>
              </a:ext>
            </a:extLst>
          </p:cNvPr>
          <p:cNvSpPr/>
          <p:nvPr/>
        </p:nvSpPr>
        <p:spPr bwMode="auto">
          <a:xfrm>
            <a:off x="8164811" y="3180880"/>
            <a:ext cx="1202164" cy="1056404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76836D-707E-9773-F10A-9D1474ACC74B}"/>
              </a:ext>
            </a:extLst>
          </p:cNvPr>
          <p:cNvSpPr/>
          <p:nvPr/>
        </p:nvSpPr>
        <p:spPr bwMode="auto">
          <a:xfrm>
            <a:off x="8607951" y="3324984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DA0561-3EF8-0B9C-EA43-51AF2F1FE6A9}"/>
              </a:ext>
            </a:extLst>
          </p:cNvPr>
          <p:cNvSpPr/>
          <p:nvPr/>
        </p:nvSpPr>
        <p:spPr bwMode="auto">
          <a:xfrm>
            <a:off x="8289557" y="3777965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B5B3105-CD78-EF22-E610-DF6CD01A871A}"/>
              </a:ext>
            </a:extLst>
          </p:cNvPr>
          <p:cNvSpPr/>
          <p:nvPr/>
        </p:nvSpPr>
        <p:spPr bwMode="auto">
          <a:xfrm>
            <a:off x="8923834" y="3777965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DCA70D-84D5-C9EE-59A5-80D9BA19F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5479" y="4074307"/>
            <a:ext cx="500762" cy="272474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57654E77-434C-49C6-1267-3C9A4B1B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042" y="2922684"/>
            <a:ext cx="500762" cy="4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768952-C7F0-0AC4-ED80-BF7A660691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EB3F8AE-AE15-12B1-39D1-1F8833A7D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3340" y="4070665"/>
            <a:ext cx="500762" cy="19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6357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5925E-D37D-F5BE-87A6-BBCDEE21B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ADE6EB4F-1E61-BD58-D928-814A229154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/>
        </p:blipFill>
        <p:spPr>
          <a:xfrm>
            <a:off x="0" y="-1"/>
            <a:ext cx="12192000" cy="6100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81BA7A-277E-9363-812A-22770C552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Platform is an Independent Failure Domain</a:t>
            </a:r>
          </a:p>
        </p:txBody>
      </p:sp>
      <p:sp>
        <p:nvSpPr>
          <p:cNvPr id="50" name="Rectangle: Rounded Corners 74">
            <a:extLst>
              <a:ext uri="{FF2B5EF4-FFF2-40B4-BE49-F238E27FC236}">
                <a16:creationId xmlns:a16="http://schemas.microsoft.com/office/drawing/2014/main" id="{39A1DEA9-4D27-15AD-82C3-2A0F13549D68}"/>
              </a:ext>
            </a:extLst>
          </p:cNvPr>
          <p:cNvSpPr/>
          <p:nvPr/>
        </p:nvSpPr>
        <p:spPr bwMode="auto">
          <a:xfrm>
            <a:off x="7501725" y="2389748"/>
            <a:ext cx="1204941" cy="1059117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C08EA08-5B17-57CF-AB9B-8D458FB17F4F}"/>
              </a:ext>
            </a:extLst>
          </p:cNvPr>
          <p:cNvSpPr/>
          <p:nvPr/>
        </p:nvSpPr>
        <p:spPr bwMode="auto">
          <a:xfrm>
            <a:off x="7945888" y="2534222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3FC12E0-84BB-C3F4-924E-3DB774CAD7D3}"/>
              </a:ext>
            </a:extLst>
          </p:cNvPr>
          <p:cNvSpPr/>
          <p:nvPr/>
        </p:nvSpPr>
        <p:spPr bwMode="auto">
          <a:xfrm>
            <a:off x="7626759" y="2988367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00FDD56-A3A2-4E37-17C9-3203BD83E585}"/>
              </a:ext>
            </a:extLst>
          </p:cNvPr>
          <p:cNvSpPr/>
          <p:nvPr/>
        </p:nvSpPr>
        <p:spPr bwMode="auto">
          <a:xfrm>
            <a:off x="8262502" y="2988367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083A5742-11E5-9E84-BAE1-5A423F40C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15" y="3272610"/>
            <a:ext cx="292669" cy="27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BE36073-41F8-D708-A08F-1CBF823A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65" y="2130889"/>
            <a:ext cx="501919" cy="47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74">
            <a:extLst>
              <a:ext uri="{FF2B5EF4-FFF2-40B4-BE49-F238E27FC236}">
                <a16:creationId xmlns:a16="http://schemas.microsoft.com/office/drawing/2014/main" id="{84C6D303-59F7-9841-BFD9-D4050311F07E}"/>
              </a:ext>
            </a:extLst>
          </p:cNvPr>
          <p:cNvSpPr/>
          <p:nvPr/>
        </p:nvSpPr>
        <p:spPr bwMode="auto">
          <a:xfrm>
            <a:off x="9340002" y="3897357"/>
            <a:ext cx="1202164" cy="1056404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1F64345-342B-38BF-5669-4DB2032BE15C}"/>
              </a:ext>
            </a:extLst>
          </p:cNvPr>
          <p:cNvSpPr/>
          <p:nvPr/>
        </p:nvSpPr>
        <p:spPr bwMode="auto">
          <a:xfrm>
            <a:off x="9783142" y="4041461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7F91124-33DC-7CD2-AAC3-287680AED1A4}"/>
              </a:ext>
            </a:extLst>
          </p:cNvPr>
          <p:cNvSpPr/>
          <p:nvPr/>
        </p:nvSpPr>
        <p:spPr bwMode="auto">
          <a:xfrm>
            <a:off x="9464748" y="4494442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583C8D2-47E5-AABD-5EF0-8D5F7BD34E44}"/>
              </a:ext>
            </a:extLst>
          </p:cNvPr>
          <p:cNvSpPr/>
          <p:nvPr/>
        </p:nvSpPr>
        <p:spPr bwMode="auto">
          <a:xfrm>
            <a:off x="10099025" y="4494442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41A093D-AB19-D730-EC6F-0F2760BA5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0670" y="4790784"/>
            <a:ext cx="500762" cy="272474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F3D3F561-1BAF-B0F6-0514-75B143EA8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233" y="3639161"/>
            <a:ext cx="500762" cy="4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79D27-9D8F-7F5F-15F3-546C004384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sp>
        <p:nvSpPr>
          <p:cNvPr id="20" name="Rectangle: Rounded Corners 74">
            <a:extLst>
              <a:ext uri="{FF2B5EF4-FFF2-40B4-BE49-F238E27FC236}">
                <a16:creationId xmlns:a16="http://schemas.microsoft.com/office/drawing/2014/main" id="{E2F34D23-567C-0BA0-F4C2-3DE65DB9D975}"/>
              </a:ext>
            </a:extLst>
          </p:cNvPr>
          <p:cNvSpPr/>
          <p:nvPr/>
        </p:nvSpPr>
        <p:spPr bwMode="auto">
          <a:xfrm>
            <a:off x="1746453" y="2304418"/>
            <a:ext cx="1188959" cy="105381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71FAAB-71D3-E20B-D390-070FC3024C47}"/>
              </a:ext>
            </a:extLst>
          </p:cNvPr>
          <p:cNvSpPr/>
          <p:nvPr/>
        </p:nvSpPr>
        <p:spPr bwMode="auto">
          <a:xfrm>
            <a:off x="2184725" y="2448169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227C31A-6120-27CA-B041-E6D24C70265A}"/>
              </a:ext>
            </a:extLst>
          </p:cNvPr>
          <p:cNvSpPr/>
          <p:nvPr/>
        </p:nvSpPr>
        <p:spPr bwMode="auto">
          <a:xfrm>
            <a:off x="1869829" y="2900039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83F3E4C-8191-4EF1-5292-559092449CB2}"/>
              </a:ext>
            </a:extLst>
          </p:cNvPr>
          <p:cNvSpPr/>
          <p:nvPr/>
        </p:nvSpPr>
        <p:spPr bwMode="auto">
          <a:xfrm>
            <a:off x="2497139" y="2900039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362BAB56-975C-FE47-26FA-BC45B7A8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69" y="2046855"/>
            <a:ext cx="495262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036D2B7-EF14-C8B4-CDC8-9866528F37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7528" y="3179716"/>
            <a:ext cx="500762" cy="19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0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0981B-1B57-747D-7BA7-9160CD20D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E0FD9D2-AEAA-EF63-C247-978BDE7945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/>
        </p:blipFill>
        <p:spPr>
          <a:xfrm>
            <a:off x="0" y="-1"/>
            <a:ext cx="12192000" cy="6100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DED93-2E2D-60E7-70AE-32642156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Platform is an Independent Failure Domain</a:t>
            </a:r>
          </a:p>
        </p:txBody>
      </p:sp>
      <p:sp>
        <p:nvSpPr>
          <p:cNvPr id="50" name="Rectangle: Rounded Corners 74">
            <a:extLst>
              <a:ext uri="{FF2B5EF4-FFF2-40B4-BE49-F238E27FC236}">
                <a16:creationId xmlns:a16="http://schemas.microsoft.com/office/drawing/2014/main" id="{AEDA2A13-222D-4448-6688-58C6D3C79CC9}"/>
              </a:ext>
            </a:extLst>
          </p:cNvPr>
          <p:cNvSpPr/>
          <p:nvPr/>
        </p:nvSpPr>
        <p:spPr bwMode="auto">
          <a:xfrm>
            <a:off x="7501725" y="2389748"/>
            <a:ext cx="1204941" cy="1059117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75B8091-0C2D-1C0A-63C4-3C8AC7637753}"/>
              </a:ext>
            </a:extLst>
          </p:cNvPr>
          <p:cNvSpPr/>
          <p:nvPr/>
        </p:nvSpPr>
        <p:spPr bwMode="auto">
          <a:xfrm>
            <a:off x="7945888" y="2534222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CDBDC8F-22CC-5303-F461-F2D71C6291D0}"/>
              </a:ext>
            </a:extLst>
          </p:cNvPr>
          <p:cNvSpPr/>
          <p:nvPr/>
        </p:nvSpPr>
        <p:spPr bwMode="auto">
          <a:xfrm>
            <a:off x="7626759" y="2988367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4041196-A32F-60CF-0C42-491D8F977E78}"/>
              </a:ext>
            </a:extLst>
          </p:cNvPr>
          <p:cNvSpPr/>
          <p:nvPr/>
        </p:nvSpPr>
        <p:spPr bwMode="auto">
          <a:xfrm>
            <a:off x="8262502" y="2988367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7AFFD5DE-80AE-2386-6681-01C00BE1B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15" y="3272610"/>
            <a:ext cx="292669" cy="27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74">
            <a:extLst>
              <a:ext uri="{FF2B5EF4-FFF2-40B4-BE49-F238E27FC236}">
                <a16:creationId xmlns:a16="http://schemas.microsoft.com/office/drawing/2014/main" id="{1CF56739-39AF-889B-CEE3-291CFCFDF487}"/>
              </a:ext>
            </a:extLst>
          </p:cNvPr>
          <p:cNvSpPr/>
          <p:nvPr/>
        </p:nvSpPr>
        <p:spPr bwMode="auto">
          <a:xfrm>
            <a:off x="9340002" y="3897357"/>
            <a:ext cx="1202164" cy="1056404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CCBA8C4-27D5-1794-06B1-11490635DA8C}"/>
              </a:ext>
            </a:extLst>
          </p:cNvPr>
          <p:cNvSpPr/>
          <p:nvPr/>
        </p:nvSpPr>
        <p:spPr bwMode="auto">
          <a:xfrm>
            <a:off x="9783142" y="4041461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2AB7A329-6E96-0684-42CD-894B97CD69F0}"/>
              </a:ext>
            </a:extLst>
          </p:cNvPr>
          <p:cNvSpPr/>
          <p:nvPr/>
        </p:nvSpPr>
        <p:spPr bwMode="auto">
          <a:xfrm>
            <a:off x="9464748" y="4494442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63D8B5A-4A8E-A130-AA57-476B1B1A95D4}"/>
              </a:ext>
            </a:extLst>
          </p:cNvPr>
          <p:cNvSpPr/>
          <p:nvPr/>
        </p:nvSpPr>
        <p:spPr bwMode="auto">
          <a:xfrm>
            <a:off x="10099025" y="4494442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E32487A-ABA3-0288-A18D-0AA1F7E17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670" y="4790784"/>
            <a:ext cx="500762" cy="2724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E7A30-A490-052A-DCD1-5061A6A41F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33F191BE-C4C7-D34D-8860-0ED2C59C0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4563" y="3769740"/>
            <a:ext cx="615205" cy="615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2697F-CB16-F402-9259-EF3DCC5C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08" y="2261384"/>
            <a:ext cx="537882" cy="43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74">
            <a:extLst>
              <a:ext uri="{FF2B5EF4-FFF2-40B4-BE49-F238E27FC236}">
                <a16:creationId xmlns:a16="http://schemas.microsoft.com/office/drawing/2014/main" id="{35C4E3AC-430F-7D72-03E2-456B48A38072}"/>
              </a:ext>
            </a:extLst>
          </p:cNvPr>
          <p:cNvSpPr/>
          <p:nvPr/>
        </p:nvSpPr>
        <p:spPr bwMode="auto">
          <a:xfrm>
            <a:off x="1746453" y="2304418"/>
            <a:ext cx="1188959" cy="105381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3BFD2-2AEE-8127-46F8-8DC9D23A59BA}"/>
              </a:ext>
            </a:extLst>
          </p:cNvPr>
          <p:cNvSpPr/>
          <p:nvPr/>
        </p:nvSpPr>
        <p:spPr bwMode="auto">
          <a:xfrm>
            <a:off x="2184725" y="2448169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DC1D2D-A0D0-C914-13FA-ACC5C3554008}"/>
              </a:ext>
            </a:extLst>
          </p:cNvPr>
          <p:cNvSpPr/>
          <p:nvPr/>
        </p:nvSpPr>
        <p:spPr bwMode="auto">
          <a:xfrm>
            <a:off x="1869829" y="2900039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6D0D9D-FACB-978A-08AB-6D340EB1B308}"/>
              </a:ext>
            </a:extLst>
          </p:cNvPr>
          <p:cNvSpPr/>
          <p:nvPr/>
        </p:nvSpPr>
        <p:spPr bwMode="auto">
          <a:xfrm>
            <a:off x="2497139" y="2900039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32D0233-0253-5489-5546-E31C870166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87528" y="3179716"/>
            <a:ext cx="500762" cy="19445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ABCC649-8DC3-5B28-D347-1CF6628DA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69" y="2046855"/>
            <a:ext cx="495262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5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5053E-3F2E-DEAE-C5A5-29C565831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A49350A-4A0C-C188-99CE-8D54B3E23A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/>
        </p:blipFill>
        <p:spPr>
          <a:xfrm>
            <a:off x="0" y="-1"/>
            <a:ext cx="12192000" cy="6100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9D66C9-B95A-E0FD-F878-00B05A68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PFT Determines Safe Configurations</a:t>
            </a:r>
          </a:p>
        </p:txBody>
      </p:sp>
      <p:sp>
        <p:nvSpPr>
          <p:cNvPr id="50" name="Rectangle: Rounded Corners 74">
            <a:extLst>
              <a:ext uri="{FF2B5EF4-FFF2-40B4-BE49-F238E27FC236}">
                <a16:creationId xmlns:a16="http://schemas.microsoft.com/office/drawing/2014/main" id="{0B696BFA-8D4E-1263-05B4-AA3FCEB2C3FD}"/>
              </a:ext>
            </a:extLst>
          </p:cNvPr>
          <p:cNvSpPr/>
          <p:nvPr/>
        </p:nvSpPr>
        <p:spPr bwMode="auto">
          <a:xfrm>
            <a:off x="7501725" y="2389748"/>
            <a:ext cx="1204941" cy="1059117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8157BBF-10A0-0A10-D6DF-C33164768F80}"/>
              </a:ext>
            </a:extLst>
          </p:cNvPr>
          <p:cNvSpPr/>
          <p:nvPr/>
        </p:nvSpPr>
        <p:spPr bwMode="auto">
          <a:xfrm>
            <a:off x="7945888" y="2534222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1B14411-ACE6-98B2-9279-65F64E93BBB1}"/>
              </a:ext>
            </a:extLst>
          </p:cNvPr>
          <p:cNvSpPr/>
          <p:nvPr/>
        </p:nvSpPr>
        <p:spPr bwMode="auto">
          <a:xfrm>
            <a:off x="7626759" y="2988367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1A8BAD4-CF4D-4B03-C86E-F17CC18DC6B6}"/>
              </a:ext>
            </a:extLst>
          </p:cNvPr>
          <p:cNvSpPr/>
          <p:nvPr/>
        </p:nvSpPr>
        <p:spPr bwMode="auto">
          <a:xfrm>
            <a:off x="8262502" y="2988367"/>
            <a:ext cx="316613" cy="297103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C987F563-89DB-57B8-B630-DB2CA451C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15" y="3272610"/>
            <a:ext cx="292669" cy="27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74">
            <a:extLst>
              <a:ext uri="{FF2B5EF4-FFF2-40B4-BE49-F238E27FC236}">
                <a16:creationId xmlns:a16="http://schemas.microsoft.com/office/drawing/2014/main" id="{5834B223-2F60-035F-D3B2-12F75135EDCA}"/>
              </a:ext>
            </a:extLst>
          </p:cNvPr>
          <p:cNvSpPr/>
          <p:nvPr/>
        </p:nvSpPr>
        <p:spPr bwMode="auto">
          <a:xfrm>
            <a:off x="9340002" y="3897357"/>
            <a:ext cx="1202164" cy="1056404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1FECD9E-868A-E320-A28A-356AF9A73D30}"/>
              </a:ext>
            </a:extLst>
          </p:cNvPr>
          <p:cNvSpPr/>
          <p:nvPr/>
        </p:nvSpPr>
        <p:spPr bwMode="auto">
          <a:xfrm>
            <a:off x="9783142" y="4041461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64C8FCD-3B22-6DE5-0ECB-1EA93C6A8A0C}"/>
              </a:ext>
            </a:extLst>
          </p:cNvPr>
          <p:cNvSpPr/>
          <p:nvPr/>
        </p:nvSpPr>
        <p:spPr bwMode="auto">
          <a:xfrm>
            <a:off x="9464748" y="4494442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B5C3AE6-39BF-63D0-6394-E54ACBA44421}"/>
              </a:ext>
            </a:extLst>
          </p:cNvPr>
          <p:cNvSpPr/>
          <p:nvPr/>
        </p:nvSpPr>
        <p:spPr bwMode="auto">
          <a:xfrm>
            <a:off x="10099025" y="4494442"/>
            <a:ext cx="315884" cy="296342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1BF6922-69EE-C2B5-B82D-B15DAA1C6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0670" y="4790784"/>
            <a:ext cx="500762" cy="2724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3882AE-A0CA-D714-E277-33178928D8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EF6DE-6ADD-59CE-30EB-6E004091A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08" y="2261384"/>
            <a:ext cx="537882" cy="43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74">
            <a:extLst>
              <a:ext uri="{FF2B5EF4-FFF2-40B4-BE49-F238E27FC236}">
                <a16:creationId xmlns:a16="http://schemas.microsoft.com/office/drawing/2014/main" id="{B88CB9FF-84CF-BF0D-956A-3C9CE629D533}"/>
              </a:ext>
            </a:extLst>
          </p:cNvPr>
          <p:cNvSpPr/>
          <p:nvPr/>
        </p:nvSpPr>
        <p:spPr bwMode="auto">
          <a:xfrm>
            <a:off x="1746453" y="2304418"/>
            <a:ext cx="1188959" cy="1053813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1647-8263-81EB-5C9F-2B136B457116}"/>
              </a:ext>
            </a:extLst>
          </p:cNvPr>
          <p:cNvSpPr/>
          <p:nvPr/>
        </p:nvSpPr>
        <p:spPr bwMode="auto">
          <a:xfrm>
            <a:off x="2184725" y="2448169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2E63AFA-AC66-FBC2-644D-A34F190D0777}"/>
              </a:ext>
            </a:extLst>
          </p:cNvPr>
          <p:cNvSpPr/>
          <p:nvPr/>
        </p:nvSpPr>
        <p:spPr bwMode="auto">
          <a:xfrm>
            <a:off x="1869829" y="2900039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D57AD84-20C4-16B7-B403-ECD374465F7C}"/>
              </a:ext>
            </a:extLst>
          </p:cNvPr>
          <p:cNvSpPr/>
          <p:nvPr/>
        </p:nvSpPr>
        <p:spPr bwMode="auto">
          <a:xfrm>
            <a:off x="2497139" y="2900039"/>
            <a:ext cx="312414" cy="295615"/>
          </a:xfrm>
          <a:prstGeom prst="ellipse">
            <a:avLst/>
          </a:prstGeom>
          <a:solidFill>
            <a:srgbClr val="FFB900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4902FDD-C2C5-A020-06AE-F5620A3E80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7528" y="3179716"/>
            <a:ext cx="500762" cy="19445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162F03-095C-1ABF-7E08-B7CDF7B174D0}"/>
              </a:ext>
            </a:extLst>
          </p:cNvPr>
          <p:cNvGrpSpPr/>
          <p:nvPr/>
        </p:nvGrpSpPr>
        <p:grpSpPr>
          <a:xfrm>
            <a:off x="10048843" y="4428005"/>
            <a:ext cx="412643" cy="412643"/>
            <a:chOff x="10460611" y="3971387"/>
            <a:chExt cx="412643" cy="41264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A686622-F797-55A2-0874-62C1A1688887}"/>
                </a:ext>
              </a:extLst>
            </p:cNvPr>
            <p:cNvSpPr/>
            <p:nvPr/>
          </p:nvSpPr>
          <p:spPr bwMode="auto">
            <a:xfrm>
              <a:off x="10486932" y="3994727"/>
              <a:ext cx="360000" cy="36000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Graphic 62" descr="Close with solid fill">
              <a:extLst>
                <a:ext uri="{FF2B5EF4-FFF2-40B4-BE49-F238E27FC236}">
                  <a16:creationId xmlns:a16="http://schemas.microsoft.com/office/drawing/2014/main" id="{B3C9C8FB-6C99-8238-E6A1-B9189C1069ED}"/>
                </a:ext>
              </a:extLst>
            </p:cNvPr>
            <p:cNvSpPr/>
            <p:nvPr/>
          </p:nvSpPr>
          <p:spPr>
            <a:xfrm>
              <a:off x="10460611" y="3971387"/>
              <a:ext cx="412643" cy="412643"/>
            </a:xfrm>
            <a:custGeom>
              <a:avLst/>
              <a:gdLst>
                <a:gd name="connsiteX0" fmla="*/ 412644 w 412643"/>
                <a:gd name="connsiteY0" fmla="*/ 49541 h 412643"/>
                <a:gd name="connsiteX1" fmla="*/ 363103 w 412643"/>
                <a:gd name="connsiteY1" fmla="*/ 0 h 412643"/>
                <a:gd name="connsiteX2" fmla="*/ 206322 w 412643"/>
                <a:gd name="connsiteY2" fmla="*/ 156781 h 412643"/>
                <a:gd name="connsiteX3" fmla="*/ 49541 w 412643"/>
                <a:gd name="connsiteY3" fmla="*/ 0 h 412643"/>
                <a:gd name="connsiteX4" fmla="*/ 0 w 412643"/>
                <a:gd name="connsiteY4" fmla="*/ 49541 h 412643"/>
                <a:gd name="connsiteX5" fmla="*/ 156781 w 412643"/>
                <a:gd name="connsiteY5" fmla="*/ 206322 h 412643"/>
                <a:gd name="connsiteX6" fmla="*/ 0 w 412643"/>
                <a:gd name="connsiteY6" fmla="*/ 363103 h 412643"/>
                <a:gd name="connsiteX7" fmla="*/ 49541 w 412643"/>
                <a:gd name="connsiteY7" fmla="*/ 412644 h 412643"/>
                <a:gd name="connsiteX8" fmla="*/ 206322 w 412643"/>
                <a:gd name="connsiteY8" fmla="*/ 255862 h 412643"/>
                <a:gd name="connsiteX9" fmla="*/ 363103 w 412643"/>
                <a:gd name="connsiteY9" fmla="*/ 412644 h 412643"/>
                <a:gd name="connsiteX10" fmla="*/ 412644 w 412643"/>
                <a:gd name="connsiteY10" fmla="*/ 363103 h 412643"/>
                <a:gd name="connsiteX11" fmla="*/ 255862 w 412643"/>
                <a:gd name="connsiteY11" fmla="*/ 206322 h 41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643" h="412643">
                  <a:moveTo>
                    <a:pt x="412644" y="49541"/>
                  </a:moveTo>
                  <a:lnTo>
                    <a:pt x="363103" y="0"/>
                  </a:lnTo>
                  <a:lnTo>
                    <a:pt x="206322" y="156781"/>
                  </a:lnTo>
                  <a:lnTo>
                    <a:pt x="49541" y="0"/>
                  </a:lnTo>
                  <a:lnTo>
                    <a:pt x="0" y="49541"/>
                  </a:lnTo>
                  <a:lnTo>
                    <a:pt x="156781" y="206322"/>
                  </a:lnTo>
                  <a:lnTo>
                    <a:pt x="0" y="363103"/>
                  </a:lnTo>
                  <a:lnTo>
                    <a:pt x="49541" y="412644"/>
                  </a:lnTo>
                  <a:lnTo>
                    <a:pt x="206322" y="255862"/>
                  </a:lnTo>
                  <a:lnTo>
                    <a:pt x="363103" y="412644"/>
                  </a:lnTo>
                  <a:lnTo>
                    <a:pt x="412644" y="363103"/>
                  </a:lnTo>
                  <a:lnTo>
                    <a:pt x="255862" y="206322"/>
                  </a:lnTo>
                  <a:close/>
                </a:path>
              </a:pathLst>
            </a:custGeom>
            <a:solidFill>
              <a:srgbClr val="FF000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775186D-D436-6763-825E-81FFF4FC9A5A}"/>
              </a:ext>
            </a:extLst>
          </p:cNvPr>
          <p:cNvGrpSpPr/>
          <p:nvPr/>
        </p:nvGrpSpPr>
        <p:grpSpPr>
          <a:xfrm>
            <a:off x="8198190" y="2930596"/>
            <a:ext cx="412643" cy="412643"/>
            <a:chOff x="10460611" y="3971387"/>
            <a:chExt cx="412643" cy="41264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1AB2106-F6C9-F383-3E72-83A169109A99}"/>
                </a:ext>
              </a:extLst>
            </p:cNvPr>
            <p:cNvSpPr/>
            <p:nvPr/>
          </p:nvSpPr>
          <p:spPr bwMode="auto">
            <a:xfrm>
              <a:off x="10486932" y="3994727"/>
              <a:ext cx="360000" cy="360000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32472" fontAlgn="base">
                <a:spcBef>
                  <a:spcPct val="0"/>
                </a:spcBef>
                <a:spcAft>
                  <a:spcPct val="0"/>
                </a:spcAft>
              </a:pP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Graphic 62" descr="Close with solid fill">
              <a:extLst>
                <a:ext uri="{FF2B5EF4-FFF2-40B4-BE49-F238E27FC236}">
                  <a16:creationId xmlns:a16="http://schemas.microsoft.com/office/drawing/2014/main" id="{9B57F1B6-BCEC-ACBE-5295-96F66479F3B5}"/>
                </a:ext>
              </a:extLst>
            </p:cNvPr>
            <p:cNvSpPr/>
            <p:nvPr/>
          </p:nvSpPr>
          <p:spPr>
            <a:xfrm>
              <a:off x="10460611" y="3971387"/>
              <a:ext cx="412643" cy="412643"/>
            </a:xfrm>
            <a:custGeom>
              <a:avLst/>
              <a:gdLst>
                <a:gd name="connsiteX0" fmla="*/ 412644 w 412643"/>
                <a:gd name="connsiteY0" fmla="*/ 49541 h 412643"/>
                <a:gd name="connsiteX1" fmla="*/ 363103 w 412643"/>
                <a:gd name="connsiteY1" fmla="*/ 0 h 412643"/>
                <a:gd name="connsiteX2" fmla="*/ 206322 w 412643"/>
                <a:gd name="connsiteY2" fmla="*/ 156781 h 412643"/>
                <a:gd name="connsiteX3" fmla="*/ 49541 w 412643"/>
                <a:gd name="connsiteY3" fmla="*/ 0 h 412643"/>
                <a:gd name="connsiteX4" fmla="*/ 0 w 412643"/>
                <a:gd name="connsiteY4" fmla="*/ 49541 h 412643"/>
                <a:gd name="connsiteX5" fmla="*/ 156781 w 412643"/>
                <a:gd name="connsiteY5" fmla="*/ 206322 h 412643"/>
                <a:gd name="connsiteX6" fmla="*/ 0 w 412643"/>
                <a:gd name="connsiteY6" fmla="*/ 363103 h 412643"/>
                <a:gd name="connsiteX7" fmla="*/ 49541 w 412643"/>
                <a:gd name="connsiteY7" fmla="*/ 412644 h 412643"/>
                <a:gd name="connsiteX8" fmla="*/ 206322 w 412643"/>
                <a:gd name="connsiteY8" fmla="*/ 255862 h 412643"/>
                <a:gd name="connsiteX9" fmla="*/ 363103 w 412643"/>
                <a:gd name="connsiteY9" fmla="*/ 412644 h 412643"/>
                <a:gd name="connsiteX10" fmla="*/ 412644 w 412643"/>
                <a:gd name="connsiteY10" fmla="*/ 363103 h 412643"/>
                <a:gd name="connsiteX11" fmla="*/ 255862 w 412643"/>
                <a:gd name="connsiteY11" fmla="*/ 206322 h 412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2643" h="412643">
                  <a:moveTo>
                    <a:pt x="412644" y="49541"/>
                  </a:moveTo>
                  <a:lnTo>
                    <a:pt x="363103" y="0"/>
                  </a:lnTo>
                  <a:lnTo>
                    <a:pt x="206322" y="156781"/>
                  </a:lnTo>
                  <a:lnTo>
                    <a:pt x="49541" y="0"/>
                  </a:lnTo>
                  <a:lnTo>
                    <a:pt x="0" y="49541"/>
                  </a:lnTo>
                  <a:lnTo>
                    <a:pt x="156781" y="206322"/>
                  </a:lnTo>
                  <a:lnTo>
                    <a:pt x="0" y="363103"/>
                  </a:lnTo>
                  <a:lnTo>
                    <a:pt x="49541" y="412644"/>
                  </a:lnTo>
                  <a:lnTo>
                    <a:pt x="206322" y="255862"/>
                  </a:lnTo>
                  <a:lnTo>
                    <a:pt x="363103" y="412644"/>
                  </a:lnTo>
                  <a:lnTo>
                    <a:pt x="412644" y="363103"/>
                  </a:lnTo>
                  <a:lnTo>
                    <a:pt x="255862" y="206322"/>
                  </a:lnTo>
                  <a:close/>
                </a:path>
              </a:pathLst>
            </a:custGeom>
            <a:solidFill>
              <a:srgbClr val="FF0000"/>
            </a:solidFill>
            <a:ln w="57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Graphic 11" descr="Devil face with solid fill with solid fill">
            <a:extLst>
              <a:ext uri="{FF2B5EF4-FFF2-40B4-BE49-F238E27FC236}">
                <a16:creationId xmlns:a16="http://schemas.microsoft.com/office/drawing/2014/main" id="{257F8D18-1017-7B52-BE40-37776D5A6B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30051" y="2379399"/>
            <a:ext cx="418603" cy="418603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4849B9-CD19-CF3C-BF6C-3B34E8AFED44}"/>
              </a:ext>
            </a:extLst>
          </p:cNvPr>
          <p:cNvSpPr/>
          <p:nvPr/>
        </p:nvSpPr>
        <p:spPr>
          <a:xfrm>
            <a:off x="2608432" y="5076011"/>
            <a:ext cx="6856316" cy="960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0"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Safe up to 2 crashes + 1 platform compromise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28945B-0ECD-AC50-4104-10F612BE1F67}"/>
              </a:ext>
            </a:extLst>
          </p:cNvPr>
          <p:cNvGrpSpPr/>
          <p:nvPr/>
        </p:nvGrpSpPr>
        <p:grpSpPr>
          <a:xfrm>
            <a:off x="1692106" y="5156310"/>
            <a:ext cx="723900" cy="800100"/>
            <a:chOff x="5941533" y="1507044"/>
            <a:chExt cx="723900" cy="800100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346B039-348E-EDAB-DE22-9734ED9C9A2E}"/>
                </a:ext>
              </a:extLst>
            </p:cNvPr>
            <p:cNvSpPr/>
            <p:nvPr/>
          </p:nvSpPr>
          <p:spPr>
            <a:xfrm>
              <a:off x="5941533" y="1583244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145352 w 723900"/>
                <a:gd name="connsiteY5" fmla="*/ 345662 h 723900"/>
                <a:gd name="connsiteX6" fmla="*/ 130683 w 723900"/>
                <a:gd name="connsiteY6" fmla="*/ 323088 h 723900"/>
                <a:gd name="connsiteX7" fmla="*/ 243707 w 723900"/>
                <a:gd name="connsiteY7" fmla="*/ 249804 h 723900"/>
                <a:gd name="connsiteX8" fmla="*/ 316992 w 723900"/>
                <a:gd name="connsiteY8" fmla="*/ 323088 h 723900"/>
                <a:gd name="connsiteX9" fmla="*/ 301467 w 723900"/>
                <a:gd name="connsiteY9" fmla="*/ 345106 h 723900"/>
                <a:gd name="connsiteX10" fmla="*/ 279749 w 723900"/>
                <a:gd name="connsiteY10" fmla="*/ 330994 h 723900"/>
                <a:gd name="connsiteX11" fmla="*/ 212006 w 723900"/>
                <a:gd name="connsiteY11" fmla="*/ 286914 h 723900"/>
                <a:gd name="connsiteX12" fmla="*/ 167926 w 723900"/>
                <a:gd name="connsiteY12" fmla="*/ 330994 h 723900"/>
                <a:gd name="connsiteX13" fmla="*/ 145352 w 723900"/>
                <a:gd name="connsiteY13" fmla="*/ 345662 h 723900"/>
                <a:gd name="connsiteX14" fmla="*/ 550831 w 723900"/>
                <a:gd name="connsiteY14" fmla="*/ 516446 h 723900"/>
                <a:gd name="connsiteX15" fmla="*/ 216941 w 723900"/>
                <a:gd name="connsiteY15" fmla="*/ 560318 h 723900"/>
                <a:gd name="connsiteX16" fmla="*/ 173069 w 723900"/>
                <a:gd name="connsiteY16" fmla="*/ 516446 h 723900"/>
                <a:gd name="connsiteX17" fmla="*/ 176546 w 723900"/>
                <a:gd name="connsiteY17" fmla="*/ 489728 h 723900"/>
                <a:gd name="connsiteX18" fmla="*/ 203264 w 723900"/>
                <a:gd name="connsiteY18" fmla="*/ 493205 h 723900"/>
                <a:gd name="connsiteX19" fmla="*/ 483722 w 723900"/>
                <a:gd name="connsiteY19" fmla="*/ 530119 h 723900"/>
                <a:gd name="connsiteX20" fmla="*/ 520637 w 723900"/>
                <a:gd name="connsiteY20" fmla="*/ 493205 h 723900"/>
                <a:gd name="connsiteX21" fmla="*/ 547354 w 723900"/>
                <a:gd name="connsiteY21" fmla="*/ 489728 h 723900"/>
                <a:gd name="connsiteX22" fmla="*/ 550831 w 723900"/>
                <a:gd name="connsiteY22" fmla="*/ 516446 h 723900"/>
                <a:gd name="connsiteX23" fmla="*/ 578549 w 723900"/>
                <a:gd name="connsiteY23" fmla="*/ 345662 h 723900"/>
                <a:gd name="connsiteX24" fmla="*/ 555974 w 723900"/>
                <a:gd name="connsiteY24" fmla="*/ 330994 h 723900"/>
                <a:gd name="connsiteX25" fmla="*/ 488231 w 723900"/>
                <a:gd name="connsiteY25" fmla="*/ 286914 h 723900"/>
                <a:gd name="connsiteX26" fmla="*/ 444151 w 723900"/>
                <a:gd name="connsiteY26" fmla="*/ 330994 h 723900"/>
                <a:gd name="connsiteX27" fmla="*/ 421020 w 723900"/>
                <a:gd name="connsiteY27" fmla="*/ 344806 h 723900"/>
                <a:gd name="connsiteX28" fmla="*/ 406908 w 723900"/>
                <a:gd name="connsiteY28" fmla="*/ 323088 h 723900"/>
                <a:gd name="connsiteX29" fmla="*/ 519932 w 723900"/>
                <a:gd name="connsiteY29" fmla="*/ 249803 h 723900"/>
                <a:gd name="connsiteX30" fmla="*/ 593217 w 723900"/>
                <a:gd name="connsiteY30" fmla="*/ 323088 h 723900"/>
                <a:gd name="connsiteX31" fmla="*/ 578549 w 723900"/>
                <a:gd name="connsiteY31" fmla="*/ 345662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2051" y="0"/>
                    <a:pt x="0" y="162051"/>
                    <a:pt x="0" y="361950"/>
                  </a:cubicBezTo>
                  <a:cubicBezTo>
                    <a:pt x="0" y="561849"/>
                    <a:pt x="162051" y="723900"/>
                    <a:pt x="361950" y="723900"/>
                  </a:cubicBezTo>
                  <a:cubicBezTo>
                    <a:pt x="561849" y="723900"/>
                    <a:pt x="723900" y="561849"/>
                    <a:pt x="723900" y="361950"/>
                  </a:cubicBezTo>
                  <a:cubicBezTo>
                    <a:pt x="723900" y="162051"/>
                    <a:pt x="561849" y="0"/>
                    <a:pt x="361950" y="0"/>
                  </a:cubicBezTo>
                  <a:close/>
                  <a:moveTo>
                    <a:pt x="145352" y="345662"/>
                  </a:moveTo>
                  <a:cubicBezTo>
                    <a:pt x="135072" y="343472"/>
                    <a:pt x="128507" y="333371"/>
                    <a:pt x="130683" y="323088"/>
                  </a:cubicBezTo>
                  <a:cubicBezTo>
                    <a:pt x="141657" y="271641"/>
                    <a:pt x="192259" y="238830"/>
                    <a:pt x="243707" y="249804"/>
                  </a:cubicBezTo>
                  <a:cubicBezTo>
                    <a:pt x="280450" y="257641"/>
                    <a:pt x="309155" y="286344"/>
                    <a:pt x="316992" y="323088"/>
                  </a:cubicBezTo>
                  <a:cubicBezTo>
                    <a:pt x="318785" y="333455"/>
                    <a:pt x="311834" y="343312"/>
                    <a:pt x="301467" y="345106"/>
                  </a:cubicBezTo>
                  <a:cubicBezTo>
                    <a:pt x="291652" y="346803"/>
                    <a:pt x="282186" y="340652"/>
                    <a:pt x="279749" y="330994"/>
                  </a:cubicBezTo>
                  <a:cubicBezTo>
                    <a:pt x="273214" y="300115"/>
                    <a:pt x="242885" y="280380"/>
                    <a:pt x="212006" y="286914"/>
                  </a:cubicBezTo>
                  <a:cubicBezTo>
                    <a:pt x="189887" y="291595"/>
                    <a:pt x="172606" y="308875"/>
                    <a:pt x="167926" y="330994"/>
                  </a:cubicBezTo>
                  <a:cubicBezTo>
                    <a:pt x="165736" y="341273"/>
                    <a:pt x="155635" y="347838"/>
                    <a:pt x="145352" y="345662"/>
                  </a:cubicBezTo>
                  <a:close/>
                  <a:moveTo>
                    <a:pt x="550831" y="516446"/>
                  </a:moveTo>
                  <a:cubicBezTo>
                    <a:pt x="470745" y="620761"/>
                    <a:pt x="321257" y="640404"/>
                    <a:pt x="216941" y="560318"/>
                  </a:cubicBezTo>
                  <a:cubicBezTo>
                    <a:pt x="200466" y="547669"/>
                    <a:pt x="185718" y="532920"/>
                    <a:pt x="173069" y="516446"/>
                  </a:cubicBezTo>
                  <a:cubicBezTo>
                    <a:pt x="166651" y="508107"/>
                    <a:pt x="168208" y="496146"/>
                    <a:pt x="176546" y="489728"/>
                  </a:cubicBezTo>
                  <a:cubicBezTo>
                    <a:pt x="184884" y="483310"/>
                    <a:pt x="196846" y="484866"/>
                    <a:pt x="203264" y="493205"/>
                  </a:cubicBezTo>
                  <a:cubicBezTo>
                    <a:pt x="270517" y="580845"/>
                    <a:pt x="396083" y="597372"/>
                    <a:pt x="483722" y="530119"/>
                  </a:cubicBezTo>
                  <a:cubicBezTo>
                    <a:pt x="497587" y="519479"/>
                    <a:pt x="509997" y="507069"/>
                    <a:pt x="520637" y="493205"/>
                  </a:cubicBezTo>
                  <a:cubicBezTo>
                    <a:pt x="527054" y="484866"/>
                    <a:pt x="539016" y="483310"/>
                    <a:pt x="547354" y="489728"/>
                  </a:cubicBezTo>
                  <a:cubicBezTo>
                    <a:pt x="555692" y="496146"/>
                    <a:pt x="557249" y="508107"/>
                    <a:pt x="550831" y="516446"/>
                  </a:cubicBezTo>
                  <a:close/>
                  <a:moveTo>
                    <a:pt x="578549" y="345662"/>
                  </a:moveTo>
                  <a:cubicBezTo>
                    <a:pt x="568265" y="347838"/>
                    <a:pt x="558164" y="341273"/>
                    <a:pt x="555974" y="330994"/>
                  </a:cubicBezTo>
                  <a:cubicBezTo>
                    <a:pt x="549439" y="300115"/>
                    <a:pt x="519110" y="280380"/>
                    <a:pt x="488231" y="286914"/>
                  </a:cubicBezTo>
                  <a:cubicBezTo>
                    <a:pt x="466112" y="291595"/>
                    <a:pt x="448831" y="308875"/>
                    <a:pt x="444151" y="330994"/>
                  </a:cubicBezTo>
                  <a:cubicBezTo>
                    <a:pt x="441577" y="341195"/>
                    <a:pt x="431222" y="347379"/>
                    <a:pt x="421020" y="344806"/>
                  </a:cubicBezTo>
                  <a:cubicBezTo>
                    <a:pt x="411361" y="342369"/>
                    <a:pt x="405211" y="332904"/>
                    <a:pt x="406908" y="323088"/>
                  </a:cubicBezTo>
                  <a:cubicBezTo>
                    <a:pt x="417882" y="271641"/>
                    <a:pt x="468484" y="238830"/>
                    <a:pt x="519932" y="249803"/>
                  </a:cubicBezTo>
                  <a:cubicBezTo>
                    <a:pt x="556675" y="257641"/>
                    <a:pt x="585380" y="286344"/>
                    <a:pt x="593217" y="323088"/>
                  </a:cubicBezTo>
                  <a:cubicBezTo>
                    <a:pt x="595393" y="333371"/>
                    <a:pt x="588828" y="343472"/>
                    <a:pt x="578549" y="345662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D9C2210-4365-3868-58ED-80F129592CA6}"/>
                </a:ext>
              </a:extLst>
            </p:cNvPr>
            <p:cNvSpPr/>
            <p:nvPr/>
          </p:nvSpPr>
          <p:spPr>
            <a:xfrm>
              <a:off x="5979633" y="1507044"/>
              <a:ext cx="647700" cy="146399"/>
            </a:xfrm>
            <a:custGeom>
              <a:avLst/>
              <a:gdLst>
                <a:gd name="connsiteX0" fmla="*/ 50673 w 647700"/>
                <a:gd name="connsiteY0" fmla="*/ 146399 h 146399"/>
                <a:gd name="connsiteX1" fmla="*/ 83439 w 647700"/>
                <a:gd name="connsiteY1" fmla="*/ 118682 h 146399"/>
                <a:gd name="connsiteX2" fmla="*/ 39719 w 647700"/>
                <a:gd name="connsiteY2" fmla="*/ 95250 h 146399"/>
                <a:gd name="connsiteX3" fmla="*/ 323850 w 647700"/>
                <a:gd name="connsiteY3" fmla="*/ 38100 h 146399"/>
                <a:gd name="connsiteX4" fmla="*/ 607981 w 647700"/>
                <a:gd name="connsiteY4" fmla="*/ 95250 h 146399"/>
                <a:gd name="connsiteX5" fmla="*/ 564261 w 647700"/>
                <a:gd name="connsiteY5" fmla="*/ 118682 h 146399"/>
                <a:gd name="connsiteX6" fmla="*/ 597027 w 647700"/>
                <a:gd name="connsiteY6" fmla="*/ 146399 h 146399"/>
                <a:gd name="connsiteX7" fmla="*/ 647700 w 647700"/>
                <a:gd name="connsiteY7" fmla="*/ 95250 h 146399"/>
                <a:gd name="connsiteX8" fmla="*/ 323850 w 647700"/>
                <a:gd name="connsiteY8" fmla="*/ 0 h 146399"/>
                <a:gd name="connsiteX9" fmla="*/ 0 w 647700"/>
                <a:gd name="connsiteY9" fmla="*/ 95250 h 146399"/>
                <a:gd name="connsiteX10" fmla="*/ 50673 w 647700"/>
                <a:gd name="connsiteY10" fmla="*/ 146399 h 146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700" h="146399">
                  <a:moveTo>
                    <a:pt x="50673" y="146399"/>
                  </a:moveTo>
                  <a:cubicBezTo>
                    <a:pt x="61087" y="136575"/>
                    <a:pt x="72024" y="127323"/>
                    <a:pt x="83439" y="118682"/>
                  </a:cubicBezTo>
                  <a:cubicBezTo>
                    <a:pt x="67414" y="113949"/>
                    <a:pt x="52533" y="105974"/>
                    <a:pt x="39719" y="95250"/>
                  </a:cubicBezTo>
                  <a:cubicBezTo>
                    <a:pt x="57150" y="76200"/>
                    <a:pt x="151448" y="38100"/>
                    <a:pt x="323850" y="38100"/>
                  </a:cubicBezTo>
                  <a:cubicBezTo>
                    <a:pt x="496253" y="38100"/>
                    <a:pt x="590550" y="76200"/>
                    <a:pt x="607981" y="95250"/>
                  </a:cubicBezTo>
                  <a:cubicBezTo>
                    <a:pt x="595167" y="105974"/>
                    <a:pt x="580286" y="113949"/>
                    <a:pt x="564261" y="118682"/>
                  </a:cubicBezTo>
                  <a:cubicBezTo>
                    <a:pt x="575676" y="127323"/>
                    <a:pt x="586613" y="136575"/>
                    <a:pt x="597027" y="146399"/>
                  </a:cubicBezTo>
                  <a:cubicBezTo>
                    <a:pt x="628650" y="131636"/>
                    <a:pt x="647700" y="114300"/>
                    <a:pt x="647700" y="95250"/>
                  </a:cubicBezTo>
                  <a:cubicBezTo>
                    <a:pt x="647700" y="42672"/>
                    <a:pt x="502730" y="0"/>
                    <a:pt x="323850" y="0"/>
                  </a:cubicBezTo>
                  <a:cubicBezTo>
                    <a:pt x="144971" y="0"/>
                    <a:pt x="0" y="42672"/>
                    <a:pt x="0" y="95250"/>
                  </a:cubicBezTo>
                  <a:cubicBezTo>
                    <a:pt x="0" y="114300"/>
                    <a:pt x="19050" y="131636"/>
                    <a:pt x="50673" y="14639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 descr="Devil face with solid fill with solid fill">
            <a:extLst>
              <a:ext uri="{FF2B5EF4-FFF2-40B4-BE49-F238E27FC236}">
                <a16:creationId xmlns:a16="http://schemas.microsoft.com/office/drawing/2014/main" id="{BFD6557F-013F-AEC6-6707-719EB5DEF6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7300" y="2827469"/>
            <a:ext cx="418603" cy="418603"/>
          </a:xfrm>
          <a:prstGeom prst="rect">
            <a:avLst/>
          </a:prstGeom>
        </p:spPr>
      </p:pic>
      <p:pic>
        <p:nvPicPr>
          <p:cNvPr id="14" name="Graphic 13" descr="Devil face with solid fill with solid fill">
            <a:extLst>
              <a:ext uri="{FF2B5EF4-FFF2-40B4-BE49-F238E27FC236}">
                <a16:creationId xmlns:a16="http://schemas.microsoft.com/office/drawing/2014/main" id="{F2574DEC-6231-C906-25EA-07155A344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44044" y="2833564"/>
            <a:ext cx="418603" cy="418603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7A096E3-5C52-5A05-27C0-BAACB6B4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69" y="2046855"/>
            <a:ext cx="495262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logo of a company&#10;&#10;AI-generated content may be incorrect.">
            <a:extLst>
              <a:ext uri="{FF2B5EF4-FFF2-40B4-BE49-F238E27FC236}">
                <a16:creationId xmlns:a16="http://schemas.microsoft.com/office/drawing/2014/main" id="{BE007408-CD49-F9CD-E3F0-14C5554156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34563" y="3769740"/>
            <a:ext cx="615205" cy="61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97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530E-158C-DA2A-539D-73246EA3D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Distributed Trust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037EB8-E9FD-5662-A379-84ADD5EF78C7}"/>
              </a:ext>
            </a:extLst>
          </p:cNvPr>
          <p:cNvCxnSpPr>
            <a:cxnSpLocks/>
            <a:stCxn id="2056" idx="3"/>
            <a:endCxn id="2055" idx="1"/>
          </p:cNvCxnSpPr>
          <p:nvPr/>
        </p:nvCxnSpPr>
        <p:spPr>
          <a:xfrm>
            <a:off x="4462324" y="2834581"/>
            <a:ext cx="332079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352B09-A89E-F20E-F545-6E5F5515ECE4}"/>
              </a:ext>
            </a:extLst>
          </p:cNvPr>
          <p:cNvCxnSpPr>
            <a:cxnSpLocks/>
            <a:stCxn id="42" idx="0"/>
            <a:endCxn id="2057" idx="2"/>
          </p:cNvCxnSpPr>
          <p:nvPr/>
        </p:nvCxnSpPr>
        <p:spPr>
          <a:xfrm flipH="1" flipV="1">
            <a:off x="6094511" y="1955229"/>
            <a:ext cx="1" cy="189490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343635-B4CC-EE19-FBFE-52ED2639A333}"/>
              </a:ext>
            </a:extLst>
          </p:cNvPr>
          <p:cNvCxnSpPr>
            <a:cxnSpLocks/>
            <a:stCxn id="2056" idx="0"/>
            <a:endCxn id="2057" idx="1"/>
          </p:cNvCxnSpPr>
          <p:nvPr/>
        </p:nvCxnSpPr>
        <p:spPr>
          <a:xfrm flipV="1">
            <a:off x="4048192" y="1539177"/>
            <a:ext cx="1632186" cy="87935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691BDDB-8D3C-EAB1-C4B0-0770007A5F63}"/>
              </a:ext>
            </a:extLst>
          </p:cNvPr>
          <p:cNvCxnSpPr>
            <a:cxnSpLocks/>
            <a:stCxn id="2055" idx="0"/>
            <a:endCxn id="2057" idx="3"/>
          </p:cNvCxnSpPr>
          <p:nvPr/>
        </p:nvCxnSpPr>
        <p:spPr>
          <a:xfrm flipH="1" flipV="1">
            <a:off x="6508643" y="1539177"/>
            <a:ext cx="1688607" cy="87935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9550449-8F7A-4C85-2D3B-6590DA1364A6}"/>
              </a:ext>
            </a:extLst>
          </p:cNvPr>
          <p:cNvCxnSpPr>
            <a:cxnSpLocks/>
            <a:stCxn id="2056" idx="2"/>
            <a:endCxn id="42" idx="1"/>
          </p:cNvCxnSpPr>
          <p:nvPr/>
        </p:nvCxnSpPr>
        <p:spPr>
          <a:xfrm>
            <a:off x="4048192" y="3250633"/>
            <a:ext cx="1632187" cy="10155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546B68C-FAA9-69A8-FE76-2745D3558274}"/>
              </a:ext>
            </a:extLst>
          </p:cNvPr>
          <p:cNvCxnSpPr>
            <a:cxnSpLocks/>
            <a:stCxn id="42" idx="3"/>
            <a:endCxn id="2055" idx="2"/>
          </p:cNvCxnSpPr>
          <p:nvPr/>
        </p:nvCxnSpPr>
        <p:spPr>
          <a:xfrm flipV="1">
            <a:off x="6508644" y="3250633"/>
            <a:ext cx="1688606" cy="10155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756BA1CC-0391-E0D1-5D3F-976E3BF9D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5680379" y="3850132"/>
            <a:ext cx="828265" cy="832104"/>
          </a:xfrm>
          <a:prstGeom prst="rect">
            <a:avLst/>
          </a:prstGeom>
        </p:spPr>
      </p:pic>
      <p:sp>
        <p:nvSpPr>
          <p:cNvPr id="2054" name="Slide Number Placeholder 2053">
            <a:extLst>
              <a:ext uri="{FF2B5EF4-FFF2-40B4-BE49-F238E27FC236}">
                <a16:creationId xmlns:a16="http://schemas.microsoft.com/office/drawing/2014/main" id="{695D46F2-3374-D65F-3602-DA812041F9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2055" name="Picture 2054" descr="Icon&#10;&#10;Description automatically generated">
            <a:extLst>
              <a:ext uri="{FF2B5EF4-FFF2-40B4-BE49-F238E27FC236}">
                <a16:creationId xmlns:a16="http://schemas.microsoft.com/office/drawing/2014/main" id="{49EA2EC3-4C3F-1CE7-309B-F2B7D850D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7783117" y="2418529"/>
            <a:ext cx="828265" cy="832104"/>
          </a:xfrm>
          <a:prstGeom prst="rect">
            <a:avLst/>
          </a:prstGeom>
        </p:spPr>
      </p:pic>
      <p:pic>
        <p:nvPicPr>
          <p:cNvPr id="2056" name="Picture 2055" descr="Icon&#10;&#10;Description automatically generated">
            <a:extLst>
              <a:ext uri="{FF2B5EF4-FFF2-40B4-BE49-F238E27FC236}">
                <a16:creationId xmlns:a16="http://schemas.microsoft.com/office/drawing/2014/main" id="{6A1B69EC-A18C-4986-9AD9-089B592A2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3634059" y="2418529"/>
            <a:ext cx="828265" cy="832104"/>
          </a:xfrm>
          <a:prstGeom prst="rect">
            <a:avLst/>
          </a:prstGeom>
        </p:spPr>
      </p:pic>
      <p:pic>
        <p:nvPicPr>
          <p:cNvPr id="2057" name="Picture 2056" descr="Icon&#10;&#10;Description automatically generated">
            <a:extLst>
              <a:ext uri="{FF2B5EF4-FFF2-40B4-BE49-F238E27FC236}">
                <a16:creationId xmlns:a16="http://schemas.microsoft.com/office/drawing/2014/main" id="{714B7883-444B-0F53-6CE3-2F5539B27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5680378" y="1123125"/>
            <a:ext cx="828265" cy="832104"/>
          </a:xfrm>
          <a:prstGeom prst="rect">
            <a:avLst/>
          </a:prstGeom>
        </p:spPr>
      </p:pic>
      <p:grpSp>
        <p:nvGrpSpPr>
          <p:cNvPr id="2083" name="Group 2082">
            <a:extLst>
              <a:ext uri="{FF2B5EF4-FFF2-40B4-BE49-F238E27FC236}">
                <a16:creationId xmlns:a16="http://schemas.microsoft.com/office/drawing/2014/main" id="{836209FA-3FE4-FE28-C6D4-3008A973D37C}"/>
              </a:ext>
            </a:extLst>
          </p:cNvPr>
          <p:cNvGrpSpPr/>
          <p:nvPr/>
        </p:nvGrpSpPr>
        <p:grpSpPr>
          <a:xfrm>
            <a:off x="144561" y="4877392"/>
            <a:ext cx="11899900" cy="1193137"/>
            <a:chOff x="2980208" y="5318823"/>
            <a:chExt cx="6026043" cy="604198"/>
          </a:xfrm>
        </p:grpSpPr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34D3F533-4132-167E-0D06-7578142CF8E7}"/>
                </a:ext>
              </a:extLst>
            </p:cNvPr>
            <p:cNvSpPr/>
            <p:nvPr/>
          </p:nvSpPr>
          <p:spPr>
            <a:xfrm>
              <a:off x="2980208" y="5325526"/>
              <a:ext cx="1170432" cy="597495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Deposit</a:t>
              </a:r>
            </a:p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(A, 5)</a:t>
              </a:r>
              <a:endParaRPr lang="en-US" sz="2400" b="1" i="1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12">
              <a:extLst>
                <a:ext uri="{FF2B5EF4-FFF2-40B4-BE49-F238E27FC236}">
                  <a16:creationId xmlns:a16="http://schemas.microsoft.com/office/drawing/2014/main" id="{7D8054B6-014D-E56D-4F1B-12BA1F1334EC}"/>
                </a:ext>
              </a:extLst>
            </p:cNvPr>
            <p:cNvSpPr/>
            <p:nvPr/>
          </p:nvSpPr>
          <p:spPr>
            <a:xfrm>
              <a:off x="4598210" y="5323218"/>
              <a:ext cx="1171234" cy="59749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Deposit</a:t>
              </a:r>
            </a:p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(B, 10)</a:t>
              </a:r>
            </a:p>
          </p:txBody>
        </p:sp>
        <p:sp>
          <p:nvSpPr>
            <p:cNvPr id="25" name="Rectangle: Rounded Corners 13">
              <a:extLst>
                <a:ext uri="{FF2B5EF4-FFF2-40B4-BE49-F238E27FC236}">
                  <a16:creationId xmlns:a16="http://schemas.microsoft.com/office/drawing/2014/main" id="{134EEA2D-EA70-31C9-921F-2EC260919CAB}"/>
                </a:ext>
              </a:extLst>
            </p:cNvPr>
            <p:cNvSpPr/>
            <p:nvPr/>
          </p:nvSpPr>
          <p:spPr>
            <a:xfrm>
              <a:off x="6217014" y="5318823"/>
              <a:ext cx="1170432" cy="59269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Transfer</a:t>
              </a:r>
            </a:p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(A, B, 3)</a:t>
              </a:r>
            </a:p>
          </p:txBody>
        </p:sp>
        <p:sp>
          <p:nvSpPr>
            <p:cNvPr id="26" name="Rectangle: Rounded Corners 14">
              <a:extLst>
                <a:ext uri="{FF2B5EF4-FFF2-40B4-BE49-F238E27FC236}">
                  <a16:creationId xmlns:a16="http://schemas.microsoft.com/office/drawing/2014/main" id="{40A523D6-01F1-25CD-9B9F-7D1D1E8E4417}"/>
                </a:ext>
              </a:extLst>
            </p:cNvPr>
            <p:cNvSpPr/>
            <p:nvPr/>
          </p:nvSpPr>
          <p:spPr>
            <a:xfrm>
              <a:off x="7835017" y="5320224"/>
              <a:ext cx="1171234" cy="597495"/>
            </a:xfrm>
            <a:prstGeom prst="roundRect">
              <a:avLst/>
            </a:prstGeom>
            <a:solidFill>
              <a:schemeClr val="bg1">
                <a:alpha val="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Transfer</a:t>
              </a:r>
            </a:p>
            <a:p>
              <a:pPr algn="ctr"/>
              <a:r>
                <a:rPr lang="en-US" sz="2000" b="1" i="1" dirty="0">
                  <a:solidFill>
                    <a:schemeClr val="tx1"/>
                  </a:solidFill>
                </a:rPr>
                <a:t>(B, A, 6)</a:t>
              </a:r>
            </a:p>
          </p:txBody>
        </p:sp>
        <p:cxnSp>
          <p:nvCxnSpPr>
            <p:cNvPr id="2076" name="Straight Arrow Connector 2075">
              <a:extLst>
                <a:ext uri="{FF2B5EF4-FFF2-40B4-BE49-F238E27FC236}">
                  <a16:creationId xmlns:a16="http://schemas.microsoft.com/office/drawing/2014/main" id="{4DFC8109-0B04-7DFE-4A47-EA62F190B636}"/>
                </a:ext>
              </a:extLst>
            </p:cNvPr>
            <p:cNvCxnSpPr>
              <a:stCxn id="22" idx="3"/>
              <a:endCxn id="24" idx="1"/>
            </p:cNvCxnSpPr>
            <p:nvPr/>
          </p:nvCxnSpPr>
          <p:spPr>
            <a:xfrm flipV="1">
              <a:off x="4150640" y="5621966"/>
              <a:ext cx="447570" cy="23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8" name="Straight Arrow Connector 2077">
              <a:extLst>
                <a:ext uri="{FF2B5EF4-FFF2-40B4-BE49-F238E27FC236}">
                  <a16:creationId xmlns:a16="http://schemas.microsoft.com/office/drawing/2014/main" id="{8C1CD00A-1823-4CAF-6A7A-B1E925737208}"/>
                </a:ext>
              </a:extLst>
            </p:cNvPr>
            <p:cNvCxnSpPr>
              <a:stCxn id="24" idx="3"/>
              <a:endCxn id="25" idx="1"/>
            </p:cNvCxnSpPr>
            <p:nvPr/>
          </p:nvCxnSpPr>
          <p:spPr>
            <a:xfrm flipV="1">
              <a:off x="5769444" y="5615170"/>
              <a:ext cx="447570" cy="679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0" name="Straight Arrow Connector 2079">
              <a:extLst>
                <a:ext uri="{FF2B5EF4-FFF2-40B4-BE49-F238E27FC236}">
                  <a16:creationId xmlns:a16="http://schemas.microsoft.com/office/drawing/2014/main" id="{8CD2B40E-CCE5-0A0A-A13D-4FB257F04188}"/>
                </a:ext>
              </a:extLst>
            </p:cNvPr>
            <p:cNvCxnSpPr>
              <a:stCxn id="25" idx="3"/>
              <a:endCxn id="26" idx="1"/>
            </p:cNvCxnSpPr>
            <p:nvPr/>
          </p:nvCxnSpPr>
          <p:spPr>
            <a:xfrm>
              <a:off x="7387446" y="5615170"/>
              <a:ext cx="447571" cy="38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26087662"/>
      </p:ext>
    </p:extLst>
  </p:cSld>
  <p:clrMapOvr>
    <a:masterClrMapping/>
  </p:clrMapOvr>
  <p:transition advTm="254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EE79C-7A03-1BFD-A6C7-47714AA9D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B7B51-7F4D-3E85-85A1-658E0E96BC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28C46-42CA-8150-F40B-725C228A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can we do?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9B76332-2152-5826-AF5E-2D6C2D56D26F}"/>
              </a:ext>
            </a:extLst>
          </p:cNvPr>
          <p:cNvSpPr/>
          <p:nvPr/>
        </p:nvSpPr>
        <p:spPr bwMode="auto">
          <a:xfrm>
            <a:off x="1192192" y="1446835"/>
            <a:ext cx="4004841" cy="694481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Correlated Failures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4F7FDD4-EDF2-A528-5E66-459535230A4A}"/>
              </a:ext>
            </a:extLst>
          </p:cNvPr>
          <p:cNvSpPr/>
          <p:nvPr/>
        </p:nvSpPr>
        <p:spPr bwMode="auto">
          <a:xfrm>
            <a:off x="1192190" y="3391858"/>
            <a:ext cx="4004841" cy="694481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Heterogenous Cluster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B5CFE91-3F1C-D783-B167-892FDEA4FDDB}"/>
              </a:ext>
            </a:extLst>
          </p:cNvPr>
          <p:cNvSpPr/>
          <p:nvPr/>
        </p:nvSpPr>
        <p:spPr bwMode="auto">
          <a:xfrm>
            <a:off x="1192190" y="5336882"/>
            <a:ext cx="4004841" cy="694481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Platform Fault Tolerance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6ADB08-5F3B-5AF8-3768-124E2C0A7AF3}"/>
              </a:ext>
            </a:extLst>
          </p:cNvPr>
          <p:cNvCxnSpPr>
            <a:stCxn id="5" idx="2"/>
            <a:endCxn id="6" idx="0"/>
          </p:cNvCxnSpPr>
          <p:nvPr/>
        </p:nvCxnSpPr>
        <p:spPr>
          <a:xfrm flipH="1">
            <a:off x="3194611" y="2141316"/>
            <a:ext cx="2" cy="125054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4BFD93-2C56-C7B3-2EF5-2AC1BFB602AC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3194611" y="4086339"/>
            <a:ext cx="0" cy="12505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3C7E1A-C903-031A-474D-4D36C4685979}"/>
              </a:ext>
            </a:extLst>
          </p:cNvPr>
          <p:cNvCxnSpPr>
            <a:cxnSpLocks/>
          </p:cNvCxnSpPr>
          <p:nvPr/>
        </p:nvCxnSpPr>
        <p:spPr>
          <a:xfrm>
            <a:off x="6085116" y="1229912"/>
            <a:ext cx="0" cy="5024486"/>
          </a:xfrm>
          <a:prstGeom prst="line">
            <a:avLst/>
          </a:prstGeom>
          <a:ln w="7620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FDC97DC-295F-B0F9-71CD-845321E81D42}"/>
              </a:ext>
            </a:extLst>
          </p:cNvPr>
          <p:cNvSpPr/>
          <p:nvPr/>
        </p:nvSpPr>
        <p:spPr bwMode="auto">
          <a:xfrm>
            <a:off x="6994967" y="1446835"/>
            <a:ext cx="4004841" cy="694481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Rare</a:t>
            </a: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TEE Compromises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A81945E-9A7A-0475-5F59-3F65B65F2B31}"/>
              </a:ext>
            </a:extLst>
          </p:cNvPr>
          <p:cNvSpPr/>
          <p:nvPr/>
        </p:nvSpPr>
        <p:spPr bwMode="auto">
          <a:xfrm>
            <a:off x="6994965" y="3391858"/>
            <a:ext cx="4004841" cy="694481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Auditing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350E1E-6668-57F4-70D1-1915E5E76DAC}"/>
              </a:ext>
            </a:extLst>
          </p:cNvPr>
          <p:cNvSpPr/>
          <p:nvPr/>
        </p:nvSpPr>
        <p:spPr bwMode="auto">
          <a:xfrm>
            <a:off x="6994965" y="5336882"/>
            <a:ext cx="4004841" cy="694481"/>
          </a:xfrm>
          <a:prstGeom prst="round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PirateShip</a:t>
            </a: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92CF40-3E03-1A81-8CBE-3A86311B5F04}"/>
              </a:ext>
            </a:extLst>
          </p:cNvPr>
          <p:cNvCxnSpPr>
            <a:stCxn id="13" idx="2"/>
            <a:endCxn id="14" idx="0"/>
          </p:cNvCxnSpPr>
          <p:nvPr/>
        </p:nvCxnSpPr>
        <p:spPr>
          <a:xfrm flipH="1">
            <a:off x="8997386" y="2141316"/>
            <a:ext cx="2" cy="1250542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94E061-E63A-757C-8448-AF2E9B9E1B2A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8997386" y="4086339"/>
            <a:ext cx="0" cy="1250543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71B2D13-7BE1-BEBD-2E24-5803F0EC0EF1}"/>
              </a:ext>
            </a:extLst>
          </p:cNvPr>
          <p:cNvSpPr/>
          <p:nvPr/>
        </p:nvSpPr>
        <p:spPr bwMode="auto">
          <a:xfrm>
            <a:off x="5983941" y="-941294"/>
            <a:ext cx="8243047" cy="8633012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501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-0.6517 0.002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9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E5177-C8D7-CF01-0937-EB8EF21EF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Dual notions of confirmation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609D14C-E80A-2BF1-10B4-D743D7D321B8}"/>
              </a:ext>
            </a:extLst>
          </p:cNvPr>
          <p:cNvSpPr/>
          <p:nvPr/>
        </p:nvSpPr>
        <p:spPr>
          <a:xfrm>
            <a:off x="2817332" y="2048139"/>
            <a:ext cx="2335443" cy="1401266"/>
          </a:xfrm>
          <a:custGeom>
            <a:avLst/>
            <a:gdLst>
              <a:gd name="connsiteX0" fmla="*/ 0 w 2310717"/>
              <a:gd name="connsiteY0" fmla="*/ 0 h 1346937"/>
              <a:gd name="connsiteX1" fmla="*/ 2310717 w 2310717"/>
              <a:gd name="connsiteY1" fmla="*/ 0 h 1346937"/>
              <a:gd name="connsiteX2" fmla="*/ 2310717 w 2310717"/>
              <a:gd name="connsiteY2" fmla="*/ 1346937 h 1346937"/>
              <a:gd name="connsiteX3" fmla="*/ 0 w 2310717"/>
              <a:gd name="connsiteY3" fmla="*/ 1346937 h 1346937"/>
              <a:gd name="connsiteX4" fmla="*/ 0 w 2310717"/>
              <a:gd name="connsiteY4" fmla="*/ 0 h 134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0717" h="1346937">
                <a:moveTo>
                  <a:pt x="0" y="0"/>
                </a:moveTo>
                <a:lnTo>
                  <a:pt x="2310717" y="0"/>
                </a:lnTo>
                <a:lnTo>
                  <a:pt x="2310717" y="1346937"/>
                </a:lnTo>
                <a:lnTo>
                  <a:pt x="0" y="13469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kern="1200" dirty="0"/>
              <a:t>Commit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C7676BE-71AD-70FF-6DC0-12780FC8D144}"/>
              </a:ext>
            </a:extLst>
          </p:cNvPr>
          <p:cNvSpPr/>
          <p:nvPr/>
        </p:nvSpPr>
        <p:spPr>
          <a:xfrm>
            <a:off x="2817331" y="4334255"/>
            <a:ext cx="2335443" cy="1401266"/>
          </a:xfrm>
          <a:custGeom>
            <a:avLst/>
            <a:gdLst>
              <a:gd name="connsiteX0" fmla="*/ 0 w 2335443"/>
              <a:gd name="connsiteY0" fmla="*/ 0 h 1401266"/>
              <a:gd name="connsiteX1" fmla="*/ 2335443 w 2335443"/>
              <a:gd name="connsiteY1" fmla="*/ 0 h 1401266"/>
              <a:gd name="connsiteX2" fmla="*/ 2335443 w 2335443"/>
              <a:gd name="connsiteY2" fmla="*/ 1401266 h 1401266"/>
              <a:gd name="connsiteX3" fmla="*/ 0 w 2335443"/>
              <a:gd name="connsiteY3" fmla="*/ 1401266 h 1401266"/>
              <a:gd name="connsiteX4" fmla="*/ 0 w 2335443"/>
              <a:gd name="connsiteY4" fmla="*/ 0 h 140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5443" h="1401266">
                <a:moveTo>
                  <a:pt x="0" y="0"/>
                </a:moveTo>
                <a:lnTo>
                  <a:pt x="2335443" y="0"/>
                </a:lnTo>
                <a:lnTo>
                  <a:pt x="2335443" y="1401266"/>
                </a:lnTo>
                <a:lnTo>
                  <a:pt x="0" y="140126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400" kern="1200" dirty="0"/>
              <a:t>Audit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860353E8-69A4-80FC-54B5-5147513FEDB1}"/>
                  </a:ext>
                </a:extLst>
              </p:cNvPr>
              <p:cNvSpPr/>
              <p:nvPr/>
            </p:nvSpPr>
            <p:spPr bwMode="auto">
              <a:xfrm>
                <a:off x="7039227" y="2062314"/>
                <a:ext cx="4440198" cy="599840"/>
              </a:xfrm>
              <a:prstGeom prst="wedgeRectCallout">
                <a:avLst>
                  <a:gd name="adj1" fmla="val -92830"/>
                  <a:gd name="adj2" fmla="val 71259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rPr>
                  <a:t>Up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egoe UI" pitchFamily="34" charset="0"/>
                        <a:cs typeface="Segoe UI" pitchFamily="34" charset="0"/>
                      </a:rPr>
                      <m:t>𝑐</m:t>
                    </m:r>
                  </m:oMath>
                </a14:m>
                <a:r>
                  <a:rPr lang="en-US" sz="240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rPr>
                  <a:t> crashes</a:t>
                </a:r>
              </a:p>
            </p:txBody>
          </p:sp>
        </mc:Choice>
        <mc:Fallback xmlns="">
          <p:sp>
            <p:nvSpPr>
              <p:cNvPr id="9" name="Rectangular Callout 8">
                <a:extLst>
                  <a:ext uri="{FF2B5EF4-FFF2-40B4-BE49-F238E27FC236}">
                    <a16:creationId xmlns:a16="http://schemas.microsoft.com/office/drawing/2014/main" id="{860353E8-69A4-80FC-54B5-5147513FE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9227" y="2062314"/>
                <a:ext cx="4440198" cy="599840"/>
              </a:xfrm>
              <a:prstGeom prst="wedgeRectCallout">
                <a:avLst>
                  <a:gd name="adj1" fmla="val -92830"/>
                  <a:gd name="adj2" fmla="val 71259"/>
                </a:avLst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accent1">
                    <a:lumMod val="7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ular Callout 9">
                <a:extLst>
                  <a:ext uri="{FF2B5EF4-FFF2-40B4-BE49-F238E27FC236}">
                    <a16:creationId xmlns:a16="http://schemas.microsoft.com/office/drawing/2014/main" id="{DC4C1A8A-5E37-306D-CA5E-15E19DF29F8D}"/>
                  </a:ext>
                </a:extLst>
              </p:cNvPr>
              <p:cNvSpPr/>
              <p:nvPr/>
            </p:nvSpPr>
            <p:spPr bwMode="auto">
              <a:xfrm>
                <a:off x="7039227" y="5135679"/>
                <a:ext cx="4440199" cy="599841"/>
              </a:xfrm>
              <a:prstGeom prst="wedgeRectCallout">
                <a:avLst>
                  <a:gd name="adj1" fmla="val -92334"/>
                  <a:gd name="adj2" fmla="val -64604"/>
                </a:avLst>
              </a:prstGeom>
              <a:ln w="38100">
                <a:solidFill>
                  <a:schemeClr val="accent2">
                    <a:lumMod val="7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rPr>
                  <a:t>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a typeface="Segoe UI" pitchFamily="34" charset="0"/>
                    <a:cs typeface="Segoe UI" pitchFamily="34" charset="0"/>
                  </a:rPr>
                  <a:t>TEE platform failures</a:t>
                </a:r>
              </a:p>
            </p:txBody>
          </p:sp>
        </mc:Choice>
        <mc:Fallback xmlns="">
          <p:sp>
            <p:nvSpPr>
              <p:cNvPr id="10" name="Rectangular Callout 9">
                <a:extLst>
                  <a:ext uri="{FF2B5EF4-FFF2-40B4-BE49-F238E27FC236}">
                    <a16:creationId xmlns:a16="http://schemas.microsoft.com/office/drawing/2014/main" id="{DC4C1A8A-5E37-306D-CA5E-15E19DF29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39227" y="5135679"/>
                <a:ext cx="4440199" cy="599841"/>
              </a:xfrm>
              <a:prstGeom prst="wedgeRectCallout">
                <a:avLst>
                  <a:gd name="adj1" fmla="val -92334"/>
                  <a:gd name="adj2" fmla="val -64604"/>
                </a:avLst>
              </a:prstGeom>
              <a:blipFill>
                <a:blip r:embed="rId5"/>
                <a:stretch>
                  <a:fillRect b="-3390"/>
                </a:stretch>
              </a:blipFill>
              <a:ln w="38100">
                <a:solidFill>
                  <a:schemeClr val="accent2">
                    <a:lumMod val="75000"/>
                  </a:schemeClr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457E7-E9BE-7C9A-AF27-2D3983426C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453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2EFF7-8A62-B271-077B-A49D56F16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F1F8A-93C2-C18A-ADAB-A132D679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Dual notions of confirmation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534B4F-7523-27CE-2C28-84DB3D3CC7A3}"/>
              </a:ext>
            </a:extLst>
          </p:cNvPr>
          <p:cNvSpPr/>
          <p:nvPr/>
        </p:nvSpPr>
        <p:spPr bwMode="auto">
          <a:xfrm>
            <a:off x="1522352" y="1939680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DE31FC-46C3-C066-7F1D-FC5386858550}"/>
              </a:ext>
            </a:extLst>
          </p:cNvPr>
          <p:cNvSpPr/>
          <p:nvPr/>
        </p:nvSpPr>
        <p:spPr bwMode="auto">
          <a:xfrm>
            <a:off x="2465327" y="1939680"/>
            <a:ext cx="650875" cy="653884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D38A5A-A490-9F5D-8112-CA930B3E5C2D}"/>
              </a:ext>
            </a:extLst>
          </p:cNvPr>
          <p:cNvSpPr/>
          <p:nvPr/>
        </p:nvSpPr>
        <p:spPr bwMode="auto">
          <a:xfrm>
            <a:off x="3408302" y="1939680"/>
            <a:ext cx="650875" cy="653884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491F44-269B-9AF0-DCE7-3407B43722B9}"/>
              </a:ext>
            </a:extLst>
          </p:cNvPr>
          <p:cNvSpPr/>
          <p:nvPr/>
        </p:nvSpPr>
        <p:spPr bwMode="auto">
          <a:xfrm>
            <a:off x="4354513" y="1939680"/>
            <a:ext cx="650875" cy="653884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4CA4E9-419B-683D-A5C3-C28D46461792}"/>
              </a:ext>
            </a:extLst>
          </p:cNvPr>
          <p:cNvCxnSpPr>
            <a:cxnSpLocks/>
          </p:cNvCxnSpPr>
          <p:nvPr/>
        </p:nvCxnSpPr>
        <p:spPr>
          <a:xfrm>
            <a:off x="4228225" y="1492554"/>
            <a:ext cx="0" cy="44712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943F48C-917F-CC4A-59D0-E9262C813516}"/>
              </a:ext>
            </a:extLst>
          </p:cNvPr>
          <p:cNvSpPr txBox="1"/>
          <p:nvPr/>
        </p:nvSpPr>
        <p:spPr>
          <a:xfrm>
            <a:off x="9229159" y="1631965"/>
            <a:ext cx="2497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/>
              <a:t>Audited </a:t>
            </a:r>
          </a:p>
          <a:p>
            <a:r>
              <a:rPr lang="en-GB" sz="1600"/>
              <a:t>Committed</a:t>
            </a:r>
          </a:p>
          <a:p>
            <a:pPr algn="l"/>
            <a:r>
              <a:rPr lang="en-US" sz="1600"/>
              <a:t>Uncommitted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15CF20-53B1-16EC-D46B-490800477F46}"/>
              </a:ext>
            </a:extLst>
          </p:cNvPr>
          <p:cNvCxnSpPr>
            <a:cxnSpLocks/>
          </p:cNvCxnSpPr>
          <p:nvPr/>
        </p:nvCxnSpPr>
        <p:spPr>
          <a:xfrm>
            <a:off x="2315618" y="1492554"/>
            <a:ext cx="0" cy="44069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0D127D-164F-AF5E-2947-960333A88BFF}"/>
              </a:ext>
            </a:extLst>
          </p:cNvPr>
          <p:cNvSpPr/>
          <p:nvPr/>
        </p:nvSpPr>
        <p:spPr bwMode="auto">
          <a:xfrm>
            <a:off x="1527175" y="3236265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0371481-B822-2801-5CC5-AAA6EDC6BED1}"/>
              </a:ext>
            </a:extLst>
          </p:cNvPr>
          <p:cNvSpPr/>
          <p:nvPr/>
        </p:nvSpPr>
        <p:spPr bwMode="auto">
          <a:xfrm>
            <a:off x="2470150" y="3236265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83542C6-FE5F-820C-B839-4A2491D7122D}"/>
              </a:ext>
            </a:extLst>
          </p:cNvPr>
          <p:cNvSpPr/>
          <p:nvPr/>
        </p:nvSpPr>
        <p:spPr bwMode="auto">
          <a:xfrm>
            <a:off x="3413125" y="3236265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9540DA7-CA3A-56AE-D464-4C34BBD64562}"/>
              </a:ext>
            </a:extLst>
          </p:cNvPr>
          <p:cNvSpPr/>
          <p:nvPr/>
        </p:nvSpPr>
        <p:spPr bwMode="auto">
          <a:xfrm>
            <a:off x="4359336" y="3236265"/>
            <a:ext cx="650875" cy="653884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8EF556F-B433-ADC8-CA5A-FECBE40DE1A1}"/>
              </a:ext>
            </a:extLst>
          </p:cNvPr>
          <p:cNvCxnSpPr>
            <a:cxnSpLocks/>
          </p:cNvCxnSpPr>
          <p:nvPr/>
        </p:nvCxnSpPr>
        <p:spPr>
          <a:xfrm>
            <a:off x="4330660" y="2789139"/>
            <a:ext cx="0" cy="44712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8200BC-6506-35E1-A06D-504E10953A82}"/>
              </a:ext>
            </a:extLst>
          </p:cNvPr>
          <p:cNvCxnSpPr>
            <a:cxnSpLocks/>
          </p:cNvCxnSpPr>
          <p:nvPr/>
        </p:nvCxnSpPr>
        <p:spPr>
          <a:xfrm>
            <a:off x="4124385" y="2802685"/>
            <a:ext cx="0" cy="44069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82082A6-A6B3-CADF-B75B-61A6D5C3B217}"/>
              </a:ext>
            </a:extLst>
          </p:cNvPr>
          <p:cNvSpPr/>
          <p:nvPr/>
        </p:nvSpPr>
        <p:spPr bwMode="auto">
          <a:xfrm>
            <a:off x="5305547" y="3251371"/>
            <a:ext cx="650875" cy="653884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B6A9C27-4969-B4B0-2A10-B36826CF24D1}"/>
              </a:ext>
            </a:extLst>
          </p:cNvPr>
          <p:cNvSpPr/>
          <p:nvPr/>
        </p:nvSpPr>
        <p:spPr bwMode="auto">
          <a:xfrm>
            <a:off x="6248522" y="3237783"/>
            <a:ext cx="650875" cy="653884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F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10E033-BD3A-A8F7-6C18-E19830A843F0}"/>
              </a:ext>
            </a:extLst>
          </p:cNvPr>
          <p:cNvCxnSpPr>
            <a:cxnSpLocks/>
          </p:cNvCxnSpPr>
          <p:nvPr/>
        </p:nvCxnSpPr>
        <p:spPr>
          <a:xfrm>
            <a:off x="961523" y="1944572"/>
            <a:ext cx="0" cy="351607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A3E17BD-B0B2-DE13-9975-BEA89C7E3F26}"/>
              </a:ext>
            </a:extLst>
          </p:cNvPr>
          <p:cNvSpPr txBox="1"/>
          <p:nvPr/>
        </p:nvSpPr>
        <p:spPr>
          <a:xfrm rot="16200000">
            <a:off x="396967" y="3786792"/>
            <a:ext cx="6508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/>
              <a:t>time</a:t>
            </a:r>
            <a:endParaRPr lang="en-US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EEF54-3616-CDFA-D7AB-5A47576A0D80}"/>
              </a:ext>
            </a:extLst>
          </p:cNvPr>
          <p:cNvSpPr txBox="1"/>
          <p:nvPr/>
        </p:nvSpPr>
        <p:spPr>
          <a:xfrm>
            <a:off x="2017692" y="1161996"/>
            <a:ext cx="5958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/>
              <a:t>Audit</a:t>
            </a:r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75F1F-A9A6-A09B-15ED-00334C39F058}"/>
              </a:ext>
            </a:extLst>
          </p:cNvPr>
          <p:cNvSpPr txBox="1"/>
          <p:nvPr/>
        </p:nvSpPr>
        <p:spPr>
          <a:xfrm>
            <a:off x="3784174" y="1149536"/>
            <a:ext cx="98473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/>
              <a:t>Commit</a:t>
            </a:r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54436A-FC28-86A7-0B58-36BEADD0C0B4}"/>
              </a:ext>
            </a:extLst>
          </p:cNvPr>
          <p:cNvSpPr txBox="1"/>
          <p:nvPr/>
        </p:nvSpPr>
        <p:spPr>
          <a:xfrm>
            <a:off x="3234119" y="2599572"/>
            <a:ext cx="219308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/>
              <a:t>Audit/Commit</a:t>
            </a:r>
            <a:endParaRPr lang="en-US" sz="16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25471D-0CD8-B2E4-014B-13D892009E33}"/>
              </a:ext>
            </a:extLst>
          </p:cNvPr>
          <p:cNvGrpSpPr/>
          <p:nvPr/>
        </p:nvGrpSpPr>
        <p:grpSpPr>
          <a:xfrm>
            <a:off x="1522352" y="3845407"/>
            <a:ext cx="6289313" cy="1330272"/>
            <a:chOff x="1522352" y="3845407"/>
            <a:chExt cx="6289313" cy="133027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07791A9-FBB1-6FFB-AC60-4C8FD22926F3}"/>
                </a:ext>
              </a:extLst>
            </p:cNvPr>
            <p:cNvSpPr/>
            <p:nvPr/>
          </p:nvSpPr>
          <p:spPr bwMode="auto">
            <a:xfrm>
              <a:off x="1522352" y="4506689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</a:t>
              </a: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A1726E3-A492-F17D-B29E-E453527B93A4}"/>
                </a:ext>
              </a:extLst>
            </p:cNvPr>
            <p:cNvSpPr/>
            <p:nvPr/>
          </p:nvSpPr>
          <p:spPr bwMode="auto">
            <a:xfrm>
              <a:off x="2465327" y="4506689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B</a:t>
              </a: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7C9157A-C73C-BBC3-527B-D1F0A4408B82}"/>
                </a:ext>
              </a:extLst>
            </p:cNvPr>
            <p:cNvSpPr/>
            <p:nvPr/>
          </p:nvSpPr>
          <p:spPr bwMode="auto">
            <a:xfrm>
              <a:off x="3408302" y="4506689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</a:t>
              </a: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90D9D93-A3C5-2ED4-5BAD-383A8E3D027F}"/>
                </a:ext>
              </a:extLst>
            </p:cNvPr>
            <p:cNvSpPr/>
            <p:nvPr/>
          </p:nvSpPr>
          <p:spPr bwMode="auto">
            <a:xfrm>
              <a:off x="4354513" y="4506689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7B75D2-A25E-9B34-ABAD-862E1D1753BB}"/>
                </a:ext>
              </a:extLst>
            </p:cNvPr>
            <p:cNvCxnSpPr>
              <a:cxnSpLocks/>
            </p:cNvCxnSpPr>
            <p:nvPr/>
          </p:nvCxnSpPr>
          <p:spPr>
            <a:xfrm>
              <a:off x="7070373" y="4059563"/>
              <a:ext cx="0" cy="4471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92C18E8-B87E-4D66-D3A2-BCD8A3B2FD50}"/>
                </a:ext>
              </a:extLst>
            </p:cNvPr>
            <p:cNvCxnSpPr>
              <a:cxnSpLocks/>
            </p:cNvCxnSpPr>
            <p:nvPr/>
          </p:nvCxnSpPr>
          <p:spPr>
            <a:xfrm>
              <a:off x="5168828" y="4120493"/>
              <a:ext cx="0" cy="44069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3247931-3CC2-F878-0E75-EB07B0E15F8F}"/>
                </a:ext>
              </a:extLst>
            </p:cNvPr>
            <p:cNvSpPr/>
            <p:nvPr/>
          </p:nvSpPr>
          <p:spPr bwMode="auto">
            <a:xfrm>
              <a:off x="5300724" y="4521795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E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620FB1D-6301-7FDB-A520-EDD142814C96}"/>
                </a:ext>
              </a:extLst>
            </p:cNvPr>
            <p:cNvSpPr/>
            <p:nvPr/>
          </p:nvSpPr>
          <p:spPr bwMode="auto">
            <a:xfrm>
              <a:off x="6230757" y="4521795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F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16433C6-2746-8606-7F3D-C600B84B26D0}"/>
                </a:ext>
              </a:extLst>
            </p:cNvPr>
            <p:cNvSpPr/>
            <p:nvPr/>
          </p:nvSpPr>
          <p:spPr bwMode="auto">
            <a:xfrm>
              <a:off x="7160790" y="4521795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G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CA66C6-8374-285D-246B-91668364473F}"/>
                </a:ext>
              </a:extLst>
            </p:cNvPr>
            <p:cNvSpPr txBox="1"/>
            <p:nvPr/>
          </p:nvSpPr>
          <p:spPr>
            <a:xfrm>
              <a:off x="4858671" y="3870955"/>
              <a:ext cx="6508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 dirty="0"/>
                <a:t>Audit</a:t>
              </a:r>
              <a:endParaRPr lang="en-US" sz="16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C3541EB-3D8D-5DF1-B014-1A0D84EA8C60}"/>
                </a:ext>
              </a:extLst>
            </p:cNvPr>
            <p:cNvSpPr txBox="1"/>
            <p:nvPr/>
          </p:nvSpPr>
          <p:spPr>
            <a:xfrm>
              <a:off x="6431574" y="3845407"/>
              <a:ext cx="12383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/>
                <a:t>Commit</a:t>
              </a:r>
              <a:endParaRPr lang="en-US" sz="1600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C033DC-3F23-33EE-CA28-FA9E6255238D}"/>
              </a:ext>
            </a:extLst>
          </p:cNvPr>
          <p:cNvSpPr/>
          <p:nvPr/>
        </p:nvSpPr>
        <p:spPr bwMode="auto">
          <a:xfrm>
            <a:off x="8869794" y="1697523"/>
            <a:ext cx="199594" cy="14272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6EC36C9-F150-4D12-1EB6-BC1919717EE8}"/>
              </a:ext>
            </a:extLst>
          </p:cNvPr>
          <p:cNvSpPr/>
          <p:nvPr/>
        </p:nvSpPr>
        <p:spPr bwMode="auto">
          <a:xfrm>
            <a:off x="8871454" y="1937662"/>
            <a:ext cx="199594" cy="142724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D6CE1E2-6EFD-54FC-9868-461C13A04E27}"/>
              </a:ext>
            </a:extLst>
          </p:cNvPr>
          <p:cNvSpPr/>
          <p:nvPr/>
        </p:nvSpPr>
        <p:spPr bwMode="auto">
          <a:xfrm>
            <a:off x="8869794" y="2179095"/>
            <a:ext cx="199594" cy="142724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EFBC676D-729C-2F12-AD65-86273C181E3E}"/>
              </a:ext>
            </a:extLst>
          </p:cNvPr>
          <p:cNvSpPr/>
          <p:nvPr/>
        </p:nvSpPr>
        <p:spPr>
          <a:xfrm rot="16200000">
            <a:off x="5890934" y="4492369"/>
            <a:ext cx="457333" cy="1901547"/>
          </a:xfrm>
          <a:prstGeom prst="leftBracket">
            <a:avLst>
              <a:gd name="adj" fmla="val 21843"/>
            </a:avLst>
          </a:prstGeom>
          <a:ln w="57150"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F90F90D3-4087-066D-60D7-55E949FC9305}"/>
              </a:ext>
            </a:extLst>
          </p:cNvPr>
          <p:cNvSpPr/>
          <p:nvPr/>
        </p:nvSpPr>
        <p:spPr bwMode="auto">
          <a:xfrm>
            <a:off x="7908328" y="4872996"/>
            <a:ext cx="4283672" cy="1236372"/>
          </a:xfrm>
          <a:prstGeom prst="wedgeRoundRectCallout">
            <a:avLst>
              <a:gd name="adj1" fmla="val -71340"/>
              <a:gd name="adj2" fmla="val 1235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PirateShip</a:t>
            </a: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lets YOU choose the max allowed gap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68BECA8-D832-6817-682F-DB4150D78B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710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3" grpId="0"/>
      <p:bldP spid="8" grpId="0"/>
      <p:bldP spid="10" grpId="0"/>
      <p:bldP spid="48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7EEF1-4213-0CC5-EB37-9E785D3A1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0813-9EA8-073D-C868-7148A66A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Dual notions of confirmation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1ED838-37C8-09C0-EA30-4DF26B34ED53}"/>
              </a:ext>
            </a:extLst>
          </p:cNvPr>
          <p:cNvSpPr txBox="1"/>
          <p:nvPr/>
        </p:nvSpPr>
        <p:spPr>
          <a:xfrm>
            <a:off x="9229159" y="1631965"/>
            <a:ext cx="2497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/>
              <a:t>Audited </a:t>
            </a:r>
          </a:p>
          <a:p>
            <a:r>
              <a:rPr lang="en-GB" sz="1600"/>
              <a:t>Committed</a:t>
            </a:r>
          </a:p>
          <a:p>
            <a:pPr algn="l"/>
            <a:r>
              <a:rPr lang="en-US" sz="1600"/>
              <a:t>Uncommitted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A98318A-F44A-29BB-EE84-7C5030372B5E}"/>
              </a:ext>
            </a:extLst>
          </p:cNvPr>
          <p:cNvCxnSpPr>
            <a:cxnSpLocks/>
          </p:cNvCxnSpPr>
          <p:nvPr/>
        </p:nvCxnSpPr>
        <p:spPr>
          <a:xfrm>
            <a:off x="961523" y="1944572"/>
            <a:ext cx="0" cy="3516070"/>
          </a:xfrm>
          <a:prstGeom prst="straightConnector1">
            <a:avLst/>
          </a:prstGeom>
          <a:ln w="57150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BE05BAC-E68E-AE40-6D54-9689792DAAC1}"/>
              </a:ext>
            </a:extLst>
          </p:cNvPr>
          <p:cNvSpPr txBox="1"/>
          <p:nvPr/>
        </p:nvSpPr>
        <p:spPr>
          <a:xfrm rot="16200000">
            <a:off x="396967" y="3786792"/>
            <a:ext cx="6508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/>
              <a:t>time</a:t>
            </a:r>
            <a:endParaRPr lang="en-US" sz="16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F6AD64-F742-D333-1C5E-54A35729E8DF}"/>
              </a:ext>
            </a:extLst>
          </p:cNvPr>
          <p:cNvGrpSpPr/>
          <p:nvPr/>
        </p:nvGrpSpPr>
        <p:grpSpPr>
          <a:xfrm>
            <a:off x="1522352" y="1361692"/>
            <a:ext cx="6289313" cy="1330272"/>
            <a:chOff x="1522352" y="1361692"/>
            <a:chExt cx="6289313" cy="1330272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BF2A76B-927B-BF9A-253E-39E5049ECC9D}"/>
                </a:ext>
              </a:extLst>
            </p:cNvPr>
            <p:cNvSpPr/>
            <p:nvPr/>
          </p:nvSpPr>
          <p:spPr bwMode="auto">
            <a:xfrm>
              <a:off x="1522352" y="2022974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</a:t>
              </a: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7B3D868-C386-7B80-3CB9-10211C733BB4}"/>
                </a:ext>
              </a:extLst>
            </p:cNvPr>
            <p:cNvSpPr/>
            <p:nvPr/>
          </p:nvSpPr>
          <p:spPr bwMode="auto">
            <a:xfrm>
              <a:off x="2465327" y="2022974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B</a:t>
              </a: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BAF46BD-8A2F-1FD2-2200-9852F141E4AF}"/>
                </a:ext>
              </a:extLst>
            </p:cNvPr>
            <p:cNvSpPr/>
            <p:nvPr/>
          </p:nvSpPr>
          <p:spPr bwMode="auto">
            <a:xfrm>
              <a:off x="3408302" y="2022974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</a:t>
              </a: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0DB8F3E-F34E-58B2-8F77-D88515625110}"/>
                </a:ext>
              </a:extLst>
            </p:cNvPr>
            <p:cNvSpPr/>
            <p:nvPr/>
          </p:nvSpPr>
          <p:spPr bwMode="auto">
            <a:xfrm>
              <a:off x="4354513" y="2022974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5CF0516-1D0A-B45C-DDBC-6AA622BB5142}"/>
                </a:ext>
              </a:extLst>
            </p:cNvPr>
            <p:cNvCxnSpPr>
              <a:cxnSpLocks/>
            </p:cNvCxnSpPr>
            <p:nvPr/>
          </p:nvCxnSpPr>
          <p:spPr>
            <a:xfrm>
              <a:off x="7070373" y="1575848"/>
              <a:ext cx="0" cy="4471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057C9F4-5B9C-7081-A13A-16C52196A9DC}"/>
                </a:ext>
              </a:extLst>
            </p:cNvPr>
            <p:cNvCxnSpPr>
              <a:cxnSpLocks/>
            </p:cNvCxnSpPr>
            <p:nvPr/>
          </p:nvCxnSpPr>
          <p:spPr>
            <a:xfrm>
              <a:off x="5168828" y="1636778"/>
              <a:ext cx="0" cy="44069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B28B032-5520-9E9B-9CB6-C7D4181895F6}"/>
                </a:ext>
              </a:extLst>
            </p:cNvPr>
            <p:cNvSpPr/>
            <p:nvPr/>
          </p:nvSpPr>
          <p:spPr bwMode="auto">
            <a:xfrm>
              <a:off x="5300724" y="2038080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E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73FD241-3CA0-E4CC-81E5-8E9917638E38}"/>
                </a:ext>
              </a:extLst>
            </p:cNvPr>
            <p:cNvSpPr/>
            <p:nvPr/>
          </p:nvSpPr>
          <p:spPr bwMode="auto">
            <a:xfrm>
              <a:off x="6230757" y="2038080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F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3BDA9C4-84C9-1B1B-C4A2-0902EC8A3A93}"/>
                </a:ext>
              </a:extLst>
            </p:cNvPr>
            <p:cNvSpPr/>
            <p:nvPr/>
          </p:nvSpPr>
          <p:spPr bwMode="auto">
            <a:xfrm>
              <a:off x="7160790" y="2038080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G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E91CD9-9D76-9AFD-74AC-E7578E9C4C64}"/>
                </a:ext>
              </a:extLst>
            </p:cNvPr>
            <p:cNvSpPr txBox="1"/>
            <p:nvPr/>
          </p:nvSpPr>
          <p:spPr>
            <a:xfrm>
              <a:off x="4858671" y="1387240"/>
              <a:ext cx="6508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/>
                <a:t>Audit</a:t>
              </a:r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69CC5C-6A0B-09E0-5A9C-A8F52CA58958}"/>
                </a:ext>
              </a:extLst>
            </p:cNvPr>
            <p:cNvSpPr txBox="1"/>
            <p:nvPr/>
          </p:nvSpPr>
          <p:spPr>
            <a:xfrm>
              <a:off x="6431574" y="1361692"/>
              <a:ext cx="12383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/>
                <a:t>Commit</a:t>
              </a:r>
              <a:endParaRPr lang="en-US" sz="1600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9957E4A-BA4F-2EE7-80E6-08CC4615D0E5}"/>
              </a:ext>
            </a:extLst>
          </p:cNvPr>
          <p:cNvSpPr/>
          <p:nvPr/>
        </p:nvSpPr>
        <p:spPr bwMode="auto">
          <a:xfrm>
            <a:off x="8869794" y="1697523"/>
            <a:ext cx="199594" cy="14272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09E5B53-2936-1271-B5D9-40D73F22BCF3}"/>
              </a:ext>
            </a:extLst>
          </p:cNvPr>
          <p:cNvSpPr/>
          <p:nvPr/>
        </p:nvSpPr>
        <p:spPr bwMode="auto">
          <a:xfrm>
            <a:off x="8871454" y="1937662"/>
            <a:ext cx="199594" cy="142724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D24FA77-CE52-9505-7ECF-AA84DD1A0C1F}"/>
              </a:ext>
            </a:extLst>
          </p:cNvPr>
          <p:cNvSpPr/>
          <p:nvPr/>
        </p:nvSpPr>
        <p:spPr bwMode="auto">
          <a:xfrm>
            <a:off x="8869794" y="2179095"/>
            <a:ext cx="199594" cy="142724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: Rounded Corners 27">
            <a:extLst>
              <a:ext uri="{FF2B5EF4-FFF2-40B4-BE49-F238E27FC236}">
                <a16:creationId xmlns:a16="http://schemas.microsoft.com/office/drawing/2014/main" id="{FDFF3386-3CDD-3079-C0A5-9D5CA3479F6A}"/>
              </a:ext>
            </a:extLst>
          </p:cNvPr>
          <p:cNvSpPr/>
          <p:nvPr/>
        </p:nvSpPr>
        <p:spPr bwMode="auto">
          <a:xfrm>
            <a:off x="1522352" y="3497047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Rectangle: Rounded Corners 28">
            <a:extLst>
              <a:ext uri="{FF2B5EF4-FFF2-40B4-BE49-F238E27FC236}">
                <a16:creationId xmlns:a16="http://schemas.microsoft.com/office/drawing/2014/main" id="{70D2CD08-38EF-EE74-1655-493CAA2836C4}"/>
              </a:ext>
            </a:extLst>
          </p:cNvPr>
          <p:cNvSpPr/>
          <p:nvPr/>
        </p:nvSpPr>
        <p:spPr bwMode="auto">
          <a:xfrm>
            <a:off x="2465327" y="3497047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: Rounded Corners 29">
            <a:extLst>
              <a:ext uri="{FF2B5EF4-FFF2-40B4-BE49-F238E27FC236}">
                <a16:creationId xmlns:a16="http://schemas.microsoft.com/office/drawing/2014/main" id="{BB8C8111-84C3-C653-E577-1594FF88EB42}"/>
              </a:ext>
            </a:extLst>
          </p:cNvPr>
          <p:cNvSpPr/>
          <p:nvPr/>
        </p:nvSpPr>
        <p:spPr bwMode="auto">
          <a:xfrm>
            <a:off x="3408302" y="3497047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Rectangle: Rounded Corners 30">
            <a:extLst>
              <a:ext uri="{FF2B5EF4-FFF2-40B4-BE49-F238E27FC236}">
                <a16:creationId xmlns:a16="http://schemas.microsoft.com/office/drawing/2014/main" id="{0342AB9C-A1F7-7835-6E8A-6C2BDD611E46}"/>
              </a:ext>
            </a:extLst>
          </p:cNvPr>
          <p:cNvSpPr/>
          <p:nvPr/>
        </p:nvSpPr>
        <p:spPr bwMode="auto">
          <a:xfrm>
            <a:off x="4354513" y="3497047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A600C31-15DA-A725-6048-EC9DFC34DB9F}"/>
              </a:ext>
            </a:extLst>
          </p:cNvPr>
          <p:cNvCxnSpPr>
            <a:cxnSpLocks/>
          </p:cNvCxnSpPr>
          <p:nvPr/>
        </p:nvCxnSpPr>
        <p:spPr>
          <a:xfrm>
            <a:off x="7070373" y="3049921"/>
            <a:ext cx="0" cy="44712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2588B59-4795-E920-865C-704CD72BB12E}"/>
              </a:ext>
            </a:extLst>
          </p:cNvPr>
          <p:cNvCxnSpPr>
            <a:cxnSpLocks/>
          </p:cNvCxnSpPr>
          <p:nvPr/>
        </p:nvCxnSpPr>
        <p:spPr>
          <a:xfrm>
            <a:off x="5168828" y="3110851"/>
            <a:ext cx="0" cy="44069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33">
            <a:extLst>
              <a:ext uri="{FF2B5EF4-FFF2-40B4-BE49-F238E27FC236}">
                <a16:creationId xmlns:a16="http://schemas.microsoft.com/office/drawing/2014/main" id="{7F05925D-E6A3-89CF-BF64-E8A02C571785}"/>
              </a:ext>
            </a:extLst>
          </p:cNvPr>
          <p:cNvSpPr/>
          <p:nvPr/>
        </p:nvSpPr>
        <p:spPr bwMode="auto">
          <a:xfrm>
            <a:off x="5300724" y="3512153"/>
            <a:ext cx="650875" cy="653884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E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4" name="Rectangle: Rounded Corners 34">
            <a:extLst>
              <a:ext uri="{FF2B5EF4-FFF2-40B4-BE49-F238E27FC236}">
                <a16:creationId xmlns:a16="http://schemas.microsoft.com/office/drawing/2014/main" id="{ABFC2ABF-6FE5-B752-D1CF-438C30374C02}"/>
              </a:ext>
            </a:extLst>
          </p:cNvPr>
          <p:cNvSpPr/>
          <p:nvPr/>
        </p:nvSpPr>
        <p:spPr bwMode="auto">
          <a:xfrm>
            <a:off x="6230757" y="3512153"/>
            <a:ext cx="650875" cy="653884"/>
          </a:xfrm>
          <a:prstGeom prst="round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F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4AC914-E565-BB42-C1E6-DFD2904D0185}"/>
              </a:ext>
            </a:extLst>
          </p:cNvPr>
          <p:cNvSpPr txBox="1"/>
          <p:nvPr/>
        </p:nvSpPr>
        <p:spPr>
          <a:xfrm>
            <a:off x="4858671" y="2861313"/>
            <a:ext cx="65087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/>
              <a:t>Audit</a:t>
            </a:r>
            <a:endParaRPr lang="en-US" sz="16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52FF48-5D0A-26DE-0741-B21C9375B7E8}"/>
              </a:ext>
            </a:extLst>
          </p:cNvPr>
          <p:cNvSpPr txBox="1"/>
          <p:nvPr/>
        </p:nvSpPr>
        <p:spPr>
          <a:xfrm>
            <a:off x="6431574" y="2835765"/>
            <a:ext cx="123831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/>
              <a:t>Commit</a:t>
            </a:r>
            <a:endParaRPr lang="en-US" sz="1600"/>
          </a:p>
        </p:txBody>
      </p:sp>
      <p:sp>
        <p:nvSpPr>
          <p:cNvPr id="49" name="Rectangle: Rounded Corners 27">
            <a:extLst>
              <a:ext uri="{FF2B5EF4-FFF2-40B4-BE49-F238E27FC236}">
                <a16:creationId xmlns:a16="http://schemas.microsoft.com/office/drawing/2014/main" id="{937F9E98-C297-ECEF-7C55-822972221E62}"/>
              </a:ext>
            </a:extLst>
          </p:cNvPr>
          <p:cNvSpPr/>
          <p:nvPr/>
        </p:nvSpPr>
        <p:spPr bwMode="auto">
          <a:xfrm>
            <a:off x="1520790" y="4793462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0" name="Rectangle: Rounded Corners 28">
            <a:extLst>
              <a:ext uri="{FF2B5EF4-FFF2-40B4-BE49-F238E27FC236}">
                <a16:creationId xmlns:a16="http://schemas.microsoft.com/office/drawing/2014/main" id="{992A1407-8D24-8E01-226A-EBD6F3C859F1}"/>
              </a:ext>
            </a:extLst>
          </p:cNvPr>
          <p:cNvSpPr/>
          <p:nvPr/>
        </p:nvSpPr>
        <p:spPr bwMode="auto">
          <a:xfrm>
            <a:off x="2463765" y="4793462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B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Rectangle: Rounded Corners 29">
            <a:extLst>
              <a:ext uri="{FF2B5EF4-FFF2-40B4-BE49-F238E27FC236}">
                <a16:creationId xmlns:a16="http://schemas.microsoft.com/office/drawing/2014/main" id="{0E198E8E-F76E-BFEA-5C9F-84FD482C949E}"/>
              </a:ext>
            </a:extLst>
          </p:cNvPr>
          <p:cNvSpPr/>
          <p:nvPr/>
        </p:nvSpPr>
        <p:spPr bwMode="auto">
          <a:xfrm>
            <a:off x="3406740" y="4793462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</a:t>
            </a: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3" name="Rectangle: Rounded Corners 30">
            <a:extLst>
              <a:ext uri="{FF2B5EF4-FFF2-40B4-BE49-F238E27FC236}">
                <a16:creationId xmlns:a16="http://schemas.microsoft.com/office/drawing/2014/main" id="{413F6A3A-60DB-B00D-FECE-3BC0259628AB}"/>
              </a:ext>
            </a:extLst>
          </p:cNvPr>
          <p:cNvSpPr/>
          <p:nvPr/>
        </p:nvSpPr>
        <p:spPr bwMode="auto">
          <a:xfrm>
            <a:off x="4352951" y="4793462"/>
            <a:ext cx="650875" cy="65388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D</a:t>
            </a: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8714751-15EA-BF69-3703-7BBF3ACD9638}"/>
              </a:ext>
            </a:extLst>
          </p:cNvPr>
          <p:cNvCxnSpPr>
            <a:cxnSpLocks/>
          </p:cNvCxnSpPr>
          <p:nvPr/>
        </p:nvCxnSpPr>
        <p:spPr>
          <a:xfrm>
            <a:off x="5450072" y="4420478"/>
            <a:ext cx="0" cy="447126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72CEFBB-C8A0-8B56-B8C6-6C20C579D923}"/>
              </a:ext>
            </a:extLst>
          </p:cNvPr>
          <p:cNvCxnSpPr>
            <a:cxnSpLocks/>
          </p:cNvCxnSpPr>
          <p:nvPr/>
        </p:nvCxnSpPr>
        <p:spPr>
          <a:xfrm>
            <a:off x="5167266" y="4407266"/>
            <a:ext cx="0" cy="44069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4AD6EF0-EBE3-EF1C-0203-507C8180E9B8}"/>
              </a:ext>
            </a:extLst>
          </p:cNvPr>
          <p:cNvSpPr txBox="1"/>
          <p:nvPr/>
        </p:nvSpPr>
        <p:spPr>
          <a:xfrm>
            <a:off x="4573195" y="4166037"/>
            <a:ext cx="17537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/>
              <a:t>Audit / Commit</a:t>
            </a:r>
            <a:endParaRPr lang="en-US" sz="16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3BD458-27C4-B465-C805-AA75F734EED1}"/>
              </a:ext>
            </a:extLst>
          </p:cNvPr>
          <p:cNvSpPr txBox="1"/>
          <p:nvPr/>
        </p:nvSpPr>
        <p:spPr>
          <a:xfrm>
            <a:off x="8264856" y="3715984"/>
            <a:ext cx="29656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/>
              <a:t>On benign crashes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A9C734-CEC2-77BB-D57A-3F01B3AEF336}"/>
              </a:ext>
            </a:extLst>
          </p:cNvPr>
          <p:cNvSpPr txBox="1"/>
          <p:nvPr/>
        </p:nvSpPr>
        <p:spPr>
          <a:xfrm>
            <a:off x="8264856" y="4914256"/>
            <a:ext cx="29656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600"/>
              <a:t>On </a:t>
            </a:r>
            <a:r>
              <a:rPr lang="en-US" sz="1600" i="1" u="sng"/>
              <a:t>rare</a:t>
            </a:r>
            <a:r>
              <a:rPr lang="en-US" sz="1600"/>
              <a:t> TEE failures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85B8C-570E-AA68-12B4-F8926B953A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66315E58-91CB-91AD-320E-C23A362D69A0}"/>
              </a:ext>
            </a:extLst>
          </p:cNvPr>
          <p:cNvSpPr/>
          <p:nvPr/>
        </p:nvSpPr>
        <p:spPr bwMode="auto">
          <a:xfrm>
            <a:off x="7819525" y="928950"/>
            <a:ext cx="4108361" cy="1111703"/>
          </a:xfrm>
          <a:prstGeom prst="wedgeRoundRectCallout">
            <a:avLst>
              <a:gd name="adj1" fmla="val -62862"/>
              <a:gd name="adj2" fmla="val 7149"/>
              <a:gd name="adj3" fmla="val 16667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PirateShip</a:t>
            </a: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lets YOU choose who pays the cost!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629D626-AA44-F626-1024-F6887651AA6D}"/>
              </a:ext>
            </a:extLst>
          </p:cNvPr>
          <p:cNvSpPr/>
          <p:nvPr/>
        </p:nvSpPr>
        <p:spPr bwMode="auto">
          <a:xfrm>
            <a:off x="7811665" y="922345"/>
            <a:ext cx="4108361" cy="1111703"/>
          </a:xfrm>
          <a:prstGeom prst="wedgeRoundRectCallout">
            <a:avLst>
              <a:gd name="adj1" fmla="val -110685"/>
              <a:gd name="adj2" fmla="val -2855"/>
              <a:gd name="adj3" fmla="val 16667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PirateShip</a:t>
            </a:r>
            <a:r>
              <a:rPr lang="en-US" sz="24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lets YOU decide when to execute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939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18" grpId="0" animBg="1"/>
      <p:bldP spid="43" grpId="0" animBg="1"/>
      <p:bldP spid="44" grpId="0" animBg="1"/>
      <p:bldP spid="46" grpId="0"/>
      <p:bldP spid="47" grpId="0"/>
      <p:bldP spid="49" grpId="0" animBg="1"/>
      <p:bldP spid="50" grpId="0" animBg="1"/>
      <p:bldP spid="51" grpId="0" animBg="1"/>
      <p:bldP spid="53" grpId="0" animBg="1"/>
      <p:bldP spid="58" grpId="0"/>
      <p:bldP spid="60" grpId="0"/>
      <p:bldP spid="61" grpId="0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B976B-8718-1B7B-D4F0-26C781B83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69BABCF1-83A4-D6DD-AD43-1CC0394C0CA2}"/>
              </a:ext>
            </a:extLst>
          </p:cNvPr>
          <p:cNvSpPr/>
          <p:nvPr/>
        </p:nvSpPr>
        <p:spPr bwMode="auto">
          <a:xfrm>
            <a:off x="748990" y="3041495"/>
            <a:ext cx="10694019" cy="775010"/>
          </a:xfrm>
          <a:prstGeom prst="leftRightArrow">
            <a:avLst/>
          </a:prstGeom>
          <a:gradFill flip="none" rotWithShape="1">
            <a:gsLst>
              <a:gs pos="0">
                <a:srgbClr val="92D050">
                  <a:lumMod val="99649"/>
                  <a:lumOff val="351"/>
                </a:srgbClr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4F678-5EB0-369C-3748-B3BC9FC6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Impact Spectrum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197AB5-929B-DDA5-4614-8F9A9CE25749}"/>
              </a:ext>
            </a:extLst>
          </p:cNvPr>
          <p:cNvCxnSpPr/>
          <p:nvPr/>
        </p:nvCxnSpPr>
        <p:spPr>
          <a:xfrm>
            <a:off x="1481071" y="2074546"/>
            <a:ext cx="0" cy="2464712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037A9450-3B22-2DD2-CB60-8311AD627E4E}"/>
              </a:ext>
            </a:extLst>
          </p:cNvPr>
          <p:cNvSpPr/>
          <p:nvPr/>
        </p:nvSpPr>
        <p:spPr bwMode="auto">
          <a:xfrm>
            <a:off x="5241701" y="4980178"/>
            <a:ext cx="4591230" cy="1111703"/>
          </a:xfrm>
          <a:prstGeom prst="wedgeRoundRectCallout">
            <a:avLst>
              <a:gd name="adj1" fmla="val -21023"/>
              <a:gd name="adj2" fmla="val -185112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PirateShip</a:t>
            </a:r>
            <a:r>
              <a: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lets YOU choose whether to pay the cost!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229041-0301-186D-A7FD-3D6C0FE62F7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637ACE4-FC65-4598-12BB-0D18B807A43B}"/>
              </a:ext>
            </a:extLst>
          </p:cNvPr>
          <p:cNvSpPr/>
          <p:nvPr/>
        </p:nvSpPr>
        <p:spPr bwMode="auto">
          <a:xfrm>
            <a:off x="1877376" y="4138190"/>
            <a:ext cx="2096430" cy="602165"/>
          </a:xfrm>
          <a:prstGeom prst="wedgeRoundRectCallout">
            <a:avLst>
              <a:gd name="adj1" fmla="val -43786"/>
              <a:gd name="adj2" fmla="val -135367"/>
              <a:gd name="adj3" fmla="val 16667"/>
            </a:avLst>
          </a:prstGeom>
          <a:solidFill>
            <a:srgbClr val="A6CD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Low $$ Transfer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2BC80DDA-DE51-C797-FA31-22B8F5D84986}"/>
              </a:ext>
            </a:extLst>
          </p:cNvPr>
          <p:cNvSpPr/>
          <p:nvPr/>
        </p:nvSpPr>
        <p:spPr bwMode="auto">
          <a:xfrm>
            <a:off x="7590262" y="2338040"/>
            <a:ext cx="2242669" cy="602165"/>
          </a:xfrm>
          <a:prstGeom prst="wedgeRoundRectCallout">
            <a:avLst>
              <a:gd name="adj1" fmla="val -18705"/>
              <a:gd name="adj2" fmla="val 98195"/>
              <a:gd name="adj3" fmla="val 16667"/>
            </a:avLst>
          </a:prstGeom>
          <a:solidFill>
            <a:srgbClr val="F4642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High $$ Transfer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1C96A6D9-D8DD-758C-6CCF-73041A22403D}"/>
              </a:ext>
            </a:extLst>
          </p:cNvPr>
          <p:cNvSpPr/>
          <p:nvPr/>
        </p:nvSpPr>
        <p:spPr bwMode="auto">
          <a:xfrm>
            <a:off x="8567803" y="4200586"/>
            <a:ext cx="2691212" cy="602165"/>
          </a:xfrm>
          <a:prstGeom prst="wedgeRoundRectCallout">
            <a:avLst>
              <a:gd name="adj1" fmla="val 22784"/>
              <a:gd name="adj2" fmla="val -148102"/>
              <a:gd name="adj3" fmla="val 16667"/>
            </a:avLst>
          </a:prstGeom>
          <a:solidFill>
            <a:srgbClr val="FE1A0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Account Deletion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827840B-1B41-049B-C930-5567173066F9}"/>
              </a:ext>
            </a:extLst>
          </p:cNvPr>
          <p:cNvSpPr/>
          <p:nvPr/>
        </p:nvSpPr>
        <p:spPr bwMode="auto">
          <a:xfrm>
            <a:off x="3292675" y="2350789"/>
            <a:ext cx="2618127" cy="602165"/>
          </a:xfrm>
          <a:prstGeom prst="wedgeRoundRectCallout">
            <a:avLst>
              <a:gd name="adj1" fmla="val -18705"/>
              <a:gd name="adj2" fmla="val 98195"/>
              <a:gd name="adj3" fmla="val 16667"/>
            </a:avLst>
          </a:prstGeom>
          <a:solidFill>
            <a:srgbClr val="C8BA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Credit Score Update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39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601 L 0.7711 0.00601 L 0.41719 0.00601 " pathEditMode="relative" ptsTypes="AAA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8380A-3268-E8E5-6C3A-1FECAE1F4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D8F4-9553-CC25-A4F6-A93535E1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Secret Sauce</a:t>
            </a:r>
          </a:p>
        </p:txBody>
      </p:sp>
      <p:pic>
        <p:nvPicPr>
          <p:cNvPr id="4" name="Picture 3" descr="A cartoon of a person sweeping a rug&#10;&#10;AI-generated content may be incorrect.">
            <a:extLst>
              <a:ext uri="{FF2B5EF4-FFF2-40B4-BE49-F238E27FC236}">
                <a16:creationId xmlns:a16="http://schemas.microsoft.com/office/drawing/2014/main" id="{FA685E31-8B6A-BA97-4E7B-FF9C453E15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39"/>
          <a:stretch/>
        </p:blipFill>
        <p:spPr>
          <a:xfrm>
            <a:off x="9913513" y="1376"/>
            <a:ext cx="2278487" cy="19631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77E28-660C-33A8-13FD-BDF8057A92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pic>
        <p:nvPicPr>
          <p:cNvPr id="61" name="Picture 60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E7F30F96-E022-A1C1-229E-0768A08C7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80351">
            <a:off x="3808311" y="2357526"/>
            <a:ext cx="1540276" cy="917183"/>
          </a:xfrm>
          <a:prstGeom prst="rect">
            <a:avLst/>
          </a:prstGeom>
        </p:spPr>
      </p:pic>
      <p:pic>
        <p:nvPicPr>
          <p:cNvPr id="65" name="Picture 64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FB4A442F-31A4-F258-0D1F-6E159DE34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138545">
            <a:off x="5859943" y="2222567"/>
            <a:ext cx="1540276" cy="917183"/>
          </a:xfrm>
          <a:prstGeom prst="rect">
            <a:avLst/>
          </a:prstGeom>
        </p:spPr>
      </p:pic>
      <p:pic>
        <p:nvPicPr>
          <p:cNvPr id="66" name="Picture 65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92F52561-029A-DE85-5D5B-03F3AFBE4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19913" y="3004732"/>
            <a:ext cx="1540276" cy="917183"/>
          </a:xfrm>
          <a:prstGeom prst="rect">
            <a:avLst/>
          </a:prstGeom>
        </p:spPr>
      </p:pic>
      <p:sp>
        <p:nvSpPr>
          <p:cNvPr id="8" name="Graphic 6" descr="Brain with solid fill">
            <a:extLst>
              <a:ext uri="{FF2B5EF4-FFF2-40B4-BE49-F238E27FC236}">
                <a16:creationId xmlns:a16="http://schemas.microsoft.com/office/drawing/2014/main" id="{5CCB6914-E6BC-E321-CDC4-08E2B275FA38}"/>
              </a:ext>
            </a:extLst>
          </p:cNvPr>
          <p:cNvSpPr/>
          <p:nvPr/>
        </p:nvSpPr>
        <p:spPr>
          <a:xfrm flipH="1">
            <a:off x="5264758" y="1170865"/>
            <a:ext cx="632329" cy="538647"/>
          </a:xfrm>
          <a:custGeom>
            <a:avLst/>
            <a:gdLst>
              <a:gd name="connsiteX0" fmla="*/ 742246 w 761725"/>
              <a:gd name="connsiteY0" fmla="*/ 392651 h 648873"/>
              <a:gd name="connsiteX1" fmla="*/ 737484 w 761725"/>
              <a:gd name="connsiteY1" fmla="*/ 260253 h 648873"/>
              <a:gd name="connsiteX2" fmla="*/ 743199 w 761725"/>
              <a:gd name="connsiteY2" fmla="*/ 225963 h 648873"/>
              <a:gd name="connsiteX3" fmla="*/ 651759 w 761725"/>
              <a:gd name="connsiteY3" fmla="*/ 115473 h 648873"/>
              <a:gd name="connsiteX4" fmla="*/ 543174 w 761725"/>
              <a:gd name="connsiteY4" fmla="*/ 38321 h 648873"/>
              <a:gd name="connsiteX5" fmla="*/ 516504 w 761725"/>
              <a:gd name="connsiteY5" fmla="*/ 41178 h 648873"/>
              <a:gd name="connsiteX6" fmla="*/ 436494 w 761725"/>
              <a:gd name="connsiteY6" fmla="*/ 221 h 648873"/>
              <a:gd name="connsiteX7" fmla="*/ 351721 w 761725"/>
              <a:gd name="connsiteY7" fmla="*/ 29748 h 648873"/>
              <a:gd name="connsiteX8" fmla="*/ 251709 w 761725"/>
              <a:gd name="connsiteY8" fmla="*/ 14508 h 648873"/>
              <a:gd name="connsiteX9" fmla="*/ 178366 w 761725"/>
              <a:gd name="connsiteY9" fmla="*/ 84993 h 648873"/>
              <a:gd name="connsiteX10" fmla="*/ 171699 w 761725"/>
              <a:gd name="connsiteY10" fmla="*/ 84993 h 648873"/>
              <a:gd name="connsiteX11" fmla="*/ 57399 w 761725"/>
              <a:gd name="connsiteY11" fmla="*/ 197388 h 648873"/>
              <a:gd name="connsiteX12" fmla="*/ 57399 w 761725"/>
              <a:gd name="connsiteY12" fmla="*/ 203103 h 648873"/>
              <a:gd name="connsiteX13" fmla="*/ 249 w 761725"/>
              <a:gd name="connsiteY13" fmla="*/ 308831 h 648873"/>
              <a:gd name="connsiteX14" fmla="*/ 118359 w 761725"/>
              <a:gd name="connsiteY14" fmla="*/ 413606 h 648873"/>
              <a:gd name="connsiteX15" fmla="*/ 265996 w 761725"/>
              <a:gd name="connsiteY15" fmla="*/ 413606 h 648873"/>
              <a:gd name="connsiteX16" fmla="*/ 381249 w 761725"/>
              <a:gd name="connsiteY16" fmla="*/ 526953 h 648873"/>
              <a:gd name="connsiteX17" fmla="*/ 381249 w 761725"/>
              <a:gd name="connsiteY17" fmla="*/ 648873 h 648873"/>
              <a:gd name="connsiteX18" fmla="*/ 456496 w 761725"/>
              <a:gd name="connsiteY18" fmla="*/ 648873 h 648873"/>
              <a:gd name="connsiteX19" fmla="*/ 456496 w 761725"/>
              <a:gd name="connsiteY19" fmla="*/ 563148 h 648873"/>
              <a:gd name="connsiteX20" fmla="*/ 456496 w 761725"/>
              <a:gd name="connsiteY20" fmla="*/ 550766 h 648873"/>
              <a:gd name="connsiteX21" fmla="*/ 480309 w 761725"/>
              <a:gd name="connsiteY21" fmla="*/ 442181 h 648873"/>
              <a:gd name="connsiteX22" fmla="*/ 530791 w 761725"/>
              <a:gd name="connsiteY22" fmla="*/ 399318 h 648873"/>
              <a:gd name="connsiteX23" fmla="*/ 567939 w 761725"/>
              <a:gd name="connsiteY23" fmla="*/ 367886 h 648873"/>
              <a:gd name="connsiteX24" fmla="*/ 580321 w 761725"/>
              <a:gd name="connsiteY24" fmla="*/ 345026 h 648873"/>
              <a:gd name="connsiteX25" fmla="*/ 518409 w 761725"/>
              <a:gd name="connsiteY25" fmla="*/ 337406 h 648873"/>
              <a:gd name="connsiteX26" fmla="*/ 496501 w 761725"/>
              <a:gd name="connsiteY26" fmla="*/ 321213 h 648873"/>
              <a:gd name="connsiteX27" fmla="*/ 512694 w 761725"/>
              <a:gd name="connsiteY27" fmla="*/ 299306 h 648873"/>
              <a:gd name="connsiteX28" fmla="*/ 588894 w 761725"/>
              <a:gd name="connsiteY28" fmla="*/ 307878 h 648873"/>
              <a:gd name="connsiteX29" fmla="*/ 589846 w 761725"/>
              <a:gd name="connsiteY29" fmla="*/ 300258 h 648873"/>
              <a:gd name="connsiteX30" fmla="*/ 584131 w 761725"/>
              <a:gd name="connsiteY30" fmla="*/ 255491 h 648873"/>
              <a:gd name="connsiteX31" fmla="*/ 506026 w 761725"/>
              <a:gd name="connsiteY31" fmla="*/ 193578 h 648873"/>
              <a:gd name="connsiteX32" fmla="*/ 486976 w 761725"/>
              <a:gd name="connsiteY32" fmla="*/ 187863 h 648873"/>
              <a:gd name="connsiteX33" fmla="*/ 481261 w 761725"/>
              <a:gd name="connsiteY33" fmla="*/ 185958 h 648873"/>
              <a:gd name="connsiteX34" fmla="*/ 480309 w 761725"/>
              <a:gd name="connsiteY34" fmla="*/ 185958 h 648873"/>
              <a:gd name="connsiteX35" fmla="*/ 458401 w 761725"/>
              <a:gd name="connsiteY35" fmla="*/ 191673 h 648873"/>
              <a:gd name="connsiteX36" fmla="*/ 449829 w 761725"/>
              <a:gd name="connsiteY36" fmla="*/ 193578 h 648873"/>
              <a:gd name="connsiteX37" fmla="*/ 440304 w 761725"/>
              <a:gd name="connsiteY37" fmla="*/ 195483 h 648873"/>
              <a:gd name="connsiteX38" fmla="*/ 417444 w 761725"/>
              <a:gd name="connsiteY38" fmla="*/ 265016 h 648873"/>
              <a:gd name="connsiteX39" fmla="*/ 450781 w 761725"/>
              <a:gd name="connsiteY39" fmla="*/ 329786 h 648873"/>
              <a:gd name="connsiteX40" fmla="*/ 452686 w 761725"/>
              <a:gd name="connsiteY40" fmla="*/ 356456 h 648873"/>
              <a:gd name="connsiteX41" fmla="*/ 427921 w 761725"/>
              <a:gd name="connsiteY41" fmla="*/ 358361 h 648873"/>
              <a:gd name="connsiteX42" fmla="*/ 399346 w 761725"/>
              <a:gd name="connsiteY42" fmla="*/ 323118 h 648873"/>
              <a:gd name="connsiteX43" fmla="*/ 397441 w 761725"/>
              <a:gd name="connsiteY43" fmla="*/ 323118 h 648873"/>
              <a:gd name="connsiteX44" fmla="*/ 315526 w 761725"/>
              <a:gd name="connsiteY44" fmla="*/ 297401 h 648873"/>
              <a:gd name="connsiteX45" fmla="*/ 310764 w 761725"/>
              <a:gd name="connsiteY45" fmla="*/ 271683 h 648873"/>
              <a:gd name="connsiteX46" fmla="*/ 336481 w 761725"/>
              <a:gd name="connsiteY46" fmla="*/ 265968 h 648873"/>
              <a:gd name="connsiteX47" fmla="*/ 384106 w 761725"/>
              <a:gd name="connsiteY47" fmla="*/ 282161 h 648873"/>
              <a:gd name="connsiteX48" fmla="*/ 380296 w 761725"/>
              <a:gd name="connsiteY48" fmla="*/ 266921 h 648873"/>
              <a:gd name="connsiteX49" fmla="*/ 390774 w 761725"/>
              <a:gd name="connsiteY49" fmla="*/ 205008 h 648873"/>
              <a:gd name="connsiteX50" fmla="*/ 351721 w 761725"/>
              <a:gd name="connsiteY50" fmla="*/ 207866 h 648873"/>
              <a:gd name="connsiteX51" fmla="*/ 317431 w 761725"/>
              <a:gd name="connsiteY51" fmla="*/ 205008 h 648873"/>
              <a:gd name="connsiteX52" fmla="*/ 234564 w 761725"/>
              <a:gd name="connsiteY52" fmla="*/ 257396 h 648873"/>
              <a:gd name="connsiteX53" fmla="*/ 151696 w 761725"/>
              <a:gd name="connsiteY53" fmla="*/ 353598 h 648873"/>
              <a:gd name="connsiteX54" fmla="*/ 132646 w 761725"/>
              <a:gd name="connsiteY54" fmla="*/ 372648 h 648873"/>
              <a:gd name="connsiteX55" fmla="*/ 113596 w 761725"/>
              <a:gd name="connsiteY55" fmla="*/ 353598 h 648873"/>
              <a:gd name="connsiteX56" fmla="*/ 158364 w 761725"/>
              <a:gd name="connsiteY56" fmla="*/ 261206 h 648873"/>
              <a:gd name="connsiteX57" fmla="*/ 99309 w 761725"/>
              <a:gd name="connsiteY57" fmla="*/ 231678 h 648873"/>
              <a:gd name="connsiteX58" fmla="*/ 102166 w 761725"/>
              <a:gd name="connsiteY58" fmla="*/ 205008 h 648873"/>
              <a:gd name="connsiteX59" fmla="*/ 128836 w 761725"/>
              <a:gd name="connsiteY59" fmla="*/ 206913 h 648873"/>
              <a:gd name="connsiteX60" fmla="*/ 189796 w 761725"/>
              <a:gd name="connsiteY60" fmla="*/ 224058 h 648873"/>
              <a:gd name="connsiteX61" fmla="*/ 276474 w 761725"/>
              <a:gd name="connsiteY61" fmla="*/ 191673 h 648873"/>
              <a:gd name="connsiteX62" fmla="*/ 211704 w 761725"/>
              <a:gd name="connsiteY62" fmla="*/ 132618 h 648873"/>
              <a:gd name="connsiteX63" fmla="*/ 218371 w 761725"/>
              <a:gd name="connsiteY63" fmla="*/ 106901 h 648873"/>
              <a:gd name="connsiteX64" fmla="*/ 244089 w 761725"/>
              <a:gd name="connsiteY64" fmla="*/ 113568 h 648873"/>
              <a:gd name="connsiteX65" fmla="*/ 426969 w 761725"/>
              <a:gd name="connsiteY65" fmla="*/ 157383 h 648873"/>
              <a:gd name="connsiteX66" fmla="*/ 398394 w 761725"/>
              <a:gd name="connsiteY66" fmla="*/ 84041 h 648873"/>
              <a:gd name="connsiteX67" fmla="*/ 418396 w 761725"/>
              <a:gd name="connsiteY67" fmla="*/ 65943 h 648873"/>
              <a:gd name="connsiteX68" fmla="*/ 436494 w 761725"/>
              <a:gd name="connsiteY68" fmla="*/ 85946 h 648873"/>
              <a:gd name="connsiteX69" fmla="*/ 496501 w 761725"/>
              <a:gd name="connsiteY69" fmla="*/ 148811 h 648873"/>
              <a:gd name="connsiteX70" fmla="*/ 513646 w 761725"/>
              <a:gd name="connsiteY70" fmla="*/ 153573 h 648873"/>
              <a:gd name="connsiteX71" fmla="*/ 570796 w 761725"/>
              <a:gd name="connsiteY71" fmla="*/ 104996 h 648873"/>
              <a:gd name="connsiteX72" fmla="*/ 594609 w 761725"/>
              <a:gd name="connsiteY72" fmla="*/ 119283 h 648873"/>
              <a:gd name="connsiteX73" fmla="*/ 580321 w 761725"/>
              <a:gd name="connsiteY73" fmla="*/ 143096 h 648873"/>
              <a:gd name="connsiteX74" fmla="*/ 549842 w 761725"/>
              <a:gd name="connsiteY74" fmla="*/ 167861 h 648873"/>
              <a:gd name="connsiteX75" fmla="*/ 549842 w 761725"/>
              <a:gd name="connsiteY75" fmla="*/ 169766 h 648873"/>
              <a:gd name="connsiteX76" fmla="*/ 618421 w 761725"/>
              <a:gd name="connsiteY76" fmla="*/ 240251 h 648873"/>
              <a:gd name="connsiteX77" fmla="*/ 624136 w 761725"/>
              <a:gd name="connsiteY77" fmla="*/ 263111 h 648873"/>
              <a:gd name="connsiteX78" fmla="*/ 632709 w 761725"/>
              <a:gd name="connsiteY78" fmla="*/ 251681 h 648873"/>
              <a:gd name="connsiteX79" fmla="*/ 646044 w 761725"/>
              <a:gd name="connsiteY79" fmla="*/ 206913 h 648873"/>
              <a:gd name="connsiteX80" fmla="*/ 658426 w 761725"/>
              <a:gd name="connsiteY80" fmla="*/ 191673 h 648873"/>
              <a:gd name="connsiteX81" fmla="*/ 677476 w 761725"/>
              <a:gd name="connsiteY81" fmla="*/ 195483 h 648873"/>
              <a:gd name="connsiteX82" fmla="*/ 683192 w 761725"/>
              <a:gd name="connsiteY82" fmla="*/ 214533 h 648873"/>
              <a:gd name="connsiteX83" fmla="*/ 665094 w 761725"/>
              <a:gd name="connsiteY83" fmla="*/ 269778 h 648873"/>
              <a:gd name="connsiteX84" fmla="*/ 624136 w 761725"/>
              <a:gd name="connsiteY84" fmla="*/ 308831 h 648873"/>
              <a:gd name="connsiteX85" fmla="*/ 603181 w 761725"/>
              <a:gd name="connsiteY85" fmla="*/ 377411 h 648873"/>
              <a:gd name="connsiteX86" fmla="*/ 645092 w 761725"/>
              <a:gd name="connsiteY86" fmla="*/ 413606 h 648873"/>
              <a:gd name="connsiteX87" fmla="*/ 654617 w 761725"/>
              <a:gd name="connsiteY87" fmla="*/ 430751 h 648873"/>
              <a:gd name="connsiteX88" fmla="*/ 644139 w 761725"/>
              <a:gd name="connsiteY88" fmla="*/ 446943 h 648873"/>
              <a:gd name="connsiteX89" fmla="*/ 625089 w 761725"/>
              <a:gd name="connsiteY89" fmla="*/ 445991 h 648873"/>
              <a:gd name="connsiteX90" fmla="*/ 580321 w 761725"/>
              <a:gd name="connsiteY90" fmla="*/ 407891 h 648873"/>
              <a:gd name="connsiteX91" fmla="*/ 550794 w 761725"/>
              <a:gd name="connsiteY91" fmla="*/ 429798 h 648873"/>
              <a:gd name="connsiteX92" fmla="*/ 507931 w 761725"/>
              <a:gd name="connsiteY92" fmla="*/ 465993 h 648873"/>
              <a:gd name="connsiteX93" fmla="*/ 493644 w 761725"/>
              <a:gd name="connsiteY93" fmla="*/ 549813 h 648873"/>
              <a:gd name="connsiteX94" fmla="*/ 493644 w 761725"/>
              <a:gd name="connsiteY94" fmla="*/ 563148 h 648873"/>
              <a:gd name="connsiteX95" fmla="*/ 493644 w 761725"/>
              <a:gd name="connsiteY95" fmla="*/ 648873 h 648873"/>
              <a:gd name="connsiteX96" fmla="*/ 569844 w 761725"/>
              <a:gd name="connsiteY96" fmla="*/ 648873 h 648873"/>
              <a:gd name="connsiteX97" fmla="*/ 636519 w 761725"/>
              <a:gd name="connsiteY97" fmla="*/ 516476 h 648873"/>
              <a:gd name="connsiteX98" fmla="*/ 741294 w 761725"/>
              <a:gd name="connsiteY98" fmla="*/ 405033 h 648873"/>
              <a:gd name="connsiteX99" fmla="*/ 742246 w 761725"/>
              <a:gd name="connsiteY99" fmla="*/ 392651 h 648873"/>
              <a:gd name="connsiteX100" fmla="*/ 742246 w 761725"/>
              <a:gd name="connsiteY100" fmla="*/ 392651 h 6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61725" h="648873">
                <a:moveTo>
                  <a:pt x="742246" y="392651"/>
                </a:moveTo>
                <a:cubicBezTo>
                  <a:pt x="769869" y="352646"/>
                  <a:pt x="767964" y="298353"/>
                  <a:pt x="737484" y="260253"/>
                </a:cubicBezTo>
                <a:cubicBezTo>
                  <a:pt x="741294" y="248823"/>
                  <a:pt x="743199" y="237393"/>
                  <a:pt x="743199" y="225963"/>
                </a:cubicBezTo>
                <a:cubicBezTo>
                  <a:pt x="743199" y="171671"/>
                  <a:pt x="704146" y="125951"/>
                  <a:pt x="651759" y="115473"/>
                </a:cubicBezTo>
                <a:cubicBezTo>
                  <a:pt x="635567" y="68801"/>
                  <a:pt x="592704" y="38321"/>
                  <a:pt x="543174" y="38321"/>
                </a:cubicBezTo>
                <a:cubicBezTo>
                  <a:pt x="534601" y="38321"/>
                  <a:pt x="525076" y="39273"/>
                  <a:pt x="516504" y="41178"/>
                </a:cubicBezTo>
                <a:cubicBezTo>
                  <a:pt x="496501" y="17366"/>
                  <a:pt x="466974" y="3078"/>
                  <a:pt x="436494" y="221"/>
                </a:cubicBezTo>
                <a:cubicBezTo>
                  <a:pt x="405061" y="-1684"/>
                  <a:pt x="374581" y="8793"/>
                  <a:pt x="351721" y="29748"/>
                </a:cubicBezTo>
                <a:cubicBezTo>
                  <a:pt x="322194" y="9746"/>
                  <a:pt x="285046" y="4031"/>
                  <a:pt x="251709" y="14508"/>
                </a:cubicBezTo>
                <a:cubicBezTo>
                  <a:pt x="217419" y="24986"/>
                  <a:pt x="190749" y="50703"/>
                  <a:pt x="178366" y="84993"/>
                </a:cubicBezTo>
                <a:cubicBezTo>
                  <a:pt x="176461" y="84993"/>
                  <a:pt x="173604" y="84993"/>
                  <a:pt x="171699" y="84993"/>
                </a:cubicBezTo>
                <a:cubicBezTo>
                  <a:pt x="108834" y="84993"/>
                  <a:pt x="58351" y="134523"/>
                  <a:pt x="57399" y="197388"/>
                </a:cubicBezTo>
                <a:cubicBezTo>
                  <a:pt x="57399" y="199293"/>
                  <a:pt x="57399" y="201198"/>
                  <a:pt x="57399" y="203103"/>
                </a:cubicBezTo>
                <a:cubicBezTo>
                  <a:pt x="19299" y="224058"/>
                  <a:pt x="-2609" y="265016"/>
                  <a:pt x="249" y="308831"/>
                </a:cubicBezTo>
                <a:cubicBezTo>
                  <a:pt x="4059" y="368838"/>
                  <a:pt x="57399" y="413606"/>
                  <a:pt x="118359" y="413606"/>
                </a:cubicBezTo>
                <a:lnTo>
                  <a:pt x="265996" y="413606"/>
                </a:lnTo>
                <a:cubicBezTo>
                  <a:pt x="328861" y="413606"/>
                  <a:pt x="380296" y="464088"/>
                  <a:pt x="381249" y="526953"/>
                </a:cubicBezTo>
                <a:lnTo>
                  <a:pt x="381249" y="648873"/>
                </a:lnTo>
                <a:lnTo>
                  <a:pt x="456496" y="648873"/>
                </a:lnTo>
                <a:lnTo>
                  <a:pt x="456496" y="563148"/>
                </a:lnTo>
                <a:cubicBezTo>
                  <a:pt x="456496" y="559338"/>
                  <a:pt x="456496" y="554576"/>
                  <a:pt x="456496" y="550766"/>
                </a:cubicBezTo>
                <a:cubicBezTo>
                  <a:pt x="456496" y="515523"/>
                  <a:pt x="455544" y="470756"/>
                  <a:pt x="480309" y="442181"/>
                </a:cubicBezTo>
                <a:cubicBezTo>
                  <a:pt x="495549" y="425988"/>
                  <a:pt x="512694" y="411701"/>
                  <a:pt x="530791" y="399318"/>
                </a:cubicBezTo>
                <a:cubicBezTo>
                  <a:pt x="545079" y="390746"/>
                  <a:pt x="557461" y="380268"/>
                  <a:pt x="567939" y="367886"/>
                </a:cubicBezTo>
                <a:cubicBezTo>
                  <a:pt x="572701" y="360266"/>
                  <a:pt x="577464" y="352646"/>
                  <a:pt x="580321" y="345026"/>
                </a:cubicBezTo>
                <a:cubicBezTo>
                  <a:pt x="560319" y="337406"/>
                  <a:pt x="539364" y="334548"/>
                  <a:pt x="518409" y="337406"/>
                </a:cubicBezTo>
                <a:cubicBezTo>
                  <a:pt x="507931" y="338358"/>
                  <a:pt x="498406" y="331691"/>
                  <a:pt x="496501" y="321213"/>
                </a:cubicBezTo>
                <a:cubicBezTo>
                  <a:pt x="495549" y="310736"/>
                  <a:pt x="502216" y="301211"/>
                  <a:pt x="512694" y="299306"/>
                </a:cubicBezTo>
                <a:cubicBezTo>
                  <a:pt x="538411" y="295496"/>
                  <a:pt x="564129" y="298353"/>
                  <a:pt x="588894" y="307878"/>
                </a:cubicBezTo>
                <a:cubicBezTo>
                  <a:pt x="588894" y="305021"/>
                  <a:pt x="588894" y="303116"/>
                  <a:pt x="589846" y="300258"/>
                </a:cubicBezTo>
                <a:cubicBezTo>
                  <a:pt x="590799" y="285018"/>
                  <a:pt x="588894" y="269778"/>
                  <a:pt x="584131" y="255491"/>
                </a:cubicBezTo>
                <a:cubicBezTo>
                  <a:pt x="570796" y="221201"/>
                  <a:pt x="537459" y="205961"/>
                  <a:pt x="506026" y="193578"/>
                </a:cubicBezTo>
                <a:cubicBezTo>
                  <a:pt x="500311" y="191673"/>
                  <a:pt x="494596" y="189768"/>
                  <a:pt x="486976" y="187863"/>
                </a:cubicBezTo>
                <a:lnTo>
                  <a:pt x="481261" y="185958"/>
                </a:lnTo>
                <a:lnTo>
                  <a:pt x="480309" y="185958"/>
                </a:lnTo>
                <a:cubicBezTo>
                  <a:pt x="472689" y="186911"/>
                  <a:pt x="466021" y="188816"/>
                  <a:pt x="458401" y="191673"/>
                </a:cubicBezTo>
                <a:lnTo>
                  <a:pt x="449829" y="193578"/>
                </a:lnTo>
                <a:lnTo>
                  <a:pt x="440304" y="195483"/>
                </a:lnTo>
                <a:cubicBezTo>
                  <a:pt x="424111" y="214533"/>
                  <a:pt x="415539" y="239298"/>
                  <a:pt x="417444" y="265016"/>
                </a:cubicBezTo>
                <a:cubicBezTo>
                  <a:pt x="419349" y="290733"/>
                  <a:pt x="431731" y="313593"/>
                  <a:pt x="450781" y="329786"/>
                </a:cubicBezTo>
                <a:cubicBezTo>
                  <a:pt x="458401" y="336453"/>
                  <a:pt x="458401" y="347883"/>
                  <a:pt x="452686" y="356456"/>
                </a:cubicBezTo>
                <a:cubicBezTo>
                  <a:pt x="446971" y="363123"/>
                  <a:pt x="435541" y="364076"/>
                  <a:pt x="427921" y="358361"/>
                </a:cubicBezTo>
                <a:cubicBezTo>
                  <a:pt x="416491" y="348836"/>
                  <a:pt x="406966" y="336453"/>
                  <a:pt x="399346" y="323118"/>
                </a:cubicBezTo>
                <a:lnTo>
                  <a:pt x="397441" y="323118"/>
                </a:lnTo>
                <a:cubicBezTo>
                  <a:pt x="370771" y="318356"/>
                  <a:pt x="340291" y="313593"/>
                  <a:pt x="315526" y="297401"/>
                </a:cubicBezTo>
                <a:cubicBezTo>
                  <a:pt x="306954" y="291686"/>
                  <a:pt x="305049" y="280256"/>
                  <a:pt x="310764" y="271683"/>
                </a:cubicBezTo>
                <a:cubicBezTo>
                  <a:pt x="316479" y="263111"/>
                  <a:pt x="327909" y="260253"/>
                  <a:pt x="336481" y="265968"/>
                </a:cubicBezTo>
                <a:cubicBezTo>
                  <a:pt x="350769" y="274541"/>
                  <a:pt x="366961" y="280256"/>
                  <a:pt x="384106" y="282161"/>
                </a:cubicBezTo>
                <a:cubicBezTo>
                  <a:pt x="382201" y="277398"/>
                  <a:pt x="381249" y="272636"/>
                  <a:pt x="380296" y="266921"/>
                </a:cubicBezTo>
                <a:cubicBezTo>
                  <a:pt x="378391" y="245966"/>
                  <a:pt x="382201" y="224058"/>
                  <a:pt x="390774" y="205008"/>
                </a:cubicBezTo>
                <a:cubicBezTo>
                  <a:pt x="377439" y="206913"/>
                  <a:pt x="365056" y="207866"/>
                  <a:pt x="351721" y="207866"/>
                </a:cubicBezTo>
                <a:cubicBezTo>
                  <a:pt x="340291" y="207866"/>
                  <a:pt x="328861" y="206913"/>
                  <a:pt x="317431" y="205008"/>
                </a:cubicBezTo>
                <a:cubicBezTo>
                  <a:pt x="296476" y="230726"/>
                  <a:pt x="266949" y="249776"/>
                  <a:pt x="234564" y="257396"/>
                </a:cubicBezTo>
                <a:cubicBezTo>
                  <a:pt x="191701" y="279303"/>
                  <a:pt x="151696" y="306926"/>
                  <a:pt x="151696" y="353598"/>
                </a:cubicBezTo>
                <a:cubicBezTo>
                  <a:pt x="151696" y="364076"/>
                  <a:pt x="143124" y="372648"/>
                  <a:pt x="132646" y="372648"/>
                </a:cubicBezTo>
                <a:cubicBezTo>
                  <a:pt x="122169" y="372648"/>
                  <a:pt x="113596" y="364076"/>
                  <a:pt x="113596" y="353598"/>
                </a:cubicBezTo>
                <a:cubicBezTo>
                  <a:pt x="114549" y="317403"/>
                  <a:pt x="130741" y="284066"/>
                  <a:pt x="158364" y="261206"/>
                </a:cubicBezTo>
                <a:cubicBezTo>
                  <a:pt x="135504" y="258348"/>
                  <a:pt x="114549" y="248823"/>
                  <a:pt x="99309" y="231678"/>
                </a:cubicBezTo>
                <a:cubicBezTo>
                  <a:pt x="92641" y="223106"/>
                  <a:pt x="94546" y="211676"/>
                  <a:pt x="102166" y="205008"/>
                </a:cubicBezTo>
                <a:cubicBezTo>
                  <a:pt x="109786" y="198341"/>
                  <a:pt x="122169" y="199293"/>
                  <a:pt x="128836" y="206913"/>
                </a:cubicBezTo>
                <a:cubicBezTo>
                  <a:pt x="136456" y="216438"/>
                  <a:pt x="158364" y="225011"/>
                  <a:pt x="189796" y="224058"/>
                </a:cubicBezTo>
                <a:cubicBezTo>
                  <a:pt x="221229" y="224058"/>
                  <a:pt x="252661" y="212628"/>
                  <a:pt x="276474" y="191673"/>
                </a:cubicBezTo>
                <a:cubicBezTo>
                  <a:pt x="248851" y="180243"/>
                  <a:pt x="225991" y="159288"/>
                  <a:pt x="211704" y="132618"/>
                </a:cubicBezTo>
                <a:cubicBezTo>
                  <a:pt x="205989" y="123093"/>
                  <a:pt x="209799" y="111663"/>
                  <a:pt x="218371" y="106901"/>
                </a:cubicBezTo>
                <a:cubicBezTo>
                  <a:pt x="227896" y="101186"/>
                  <a:pt x="239326" y="104996"/>
                  <a:pt x="244089" y="113568"/>
                </a:cubicBezTo>
                <a:cubicBezTo>
                  <a:pt x="272664" y="165003"/>
                  <a:pt x="332671" y="179291"/>
                  <a:pt x="426969" y="157383"/>
                </a:cubicBezTo>
                <a:cubicBezTo>
                  <a:pt x="409824" y="143096"/>
                  <a:pt x="397441" y="120236"/>
                  <a:pt x="398394" y="84041"/>
                </a:cubicBezTo>
                <a:cubicBezTo>
                  <a:pt x="398394" y="73563"/>
                  <a:pt x="407919" y="64991"/>
                  <a:pt x="418396" y="65943"/>
                </a:cubicBezTo>
                <a:cubicBezTo>
                  <a:pt x="428874" y="65943"/>
                  <a:pt x="437446" y="75468"/>
                  <a:pt x="436494" y="85946"/>
                </a:cubicBezTo>
                <a:cubicBezTo>
                  <a:pt x="434589" y="128808"/>
                  <a:pt x="458401" y="137381"/>
                  <a:pt x="496501" y="148811"/>
                </a:cubicBezTo>
                <a:cubicBezTo>
                  <a:pt x="502216" y="150716"/>
                  <a:pt x="507931" y="151668"/>
                  <a:pt x="513646" y="153573"/>
                </a:cubicBezTo>
                <a:cubicBezTo>
                  <a:pt x="524124" y="129761"/>
                  <a:pt x="545079" y="111663"/>
                  <a:pt x="570796" y="104996"/>
                </a:cubicBezTo>
                <a:cubicBezTo>
                  <a:pt x="581274" y="102138"/>
                  <a:pt x="591751" y="108806"/>
                  <a:pt x="594609" y="119283"/>
                </a:cubicBezTo>
                <a:cubicBezTo>
                  <a:pt x="597467" y="129761"/>
                  <a:pt x="590799" y="140238"/>
                  <a:pt x="580321" y="143096"/>
                </a:cubicBezTo>
                <a:cubicBezTo>
                  <a:pt x="566986" y="146906"/>
                  <a:pt x="556509" y="155478"/>
                  <a:pt x="549842" y="167861"/>
                </a:cubicBezTo>
                <a:cubicBezTo>
                  <a:pt x="549842" y="168813"/>
                  <a:pt x="549842" y="168813"/>
                  <a:pt x="549842" y="169766"/>
                </a:cubicBezTo>
                <a:cubicBezTo>
                  <a:pt x="579369" y="184053"/>
                  <a:pt x="605086" y="205008"/>
                  <a:pt x="618421" y="240251"/>
                </a:cubicBezTo>
                <a:cubicBezTo>
                  <a:pt x="621279" y="247871"/>
                  <a:pt x="623184" y="255491"/>
                  <a:pt x="624136" y="263111"/>
                </a:cubicBezTo>
                <a:cubicBezTo>
                  <a:pt x="627946" y="260253"/>
                  <a:pt x="630804" y="256443"/>
                  <a:pt x="632709" y="251681"/>
                </a:cubicBezTo>
                <a:cubicBezTo>
                  <a:pt x="639376" y="237393"/>
                  <a:pt x="644139" y="223106"/>
                  <a:pt x="646044" y="206913"/>
                </a:cubicBezTo>
                <a:cubicBezTo>
                  <a:pt x="646996" y="200246"/>
                  <a:pt x="651759" y="194531"/>
                  <a:pt x="658426" y="191673"/>
                </a:cubicBezTo>
                <a:cubicBezTo>
                  <a:pt x="665094" y="188816"/>
                  <a:pt x="672714" y="190721"/>
                  <a:pt x="677476" y="195483"/>
                </a:cubicBezTo>
                <a:cubicBezTo>
                  <a:pt x="683192" y="200246"/>
                  <a:pt x="685096" y="206913"/>
                  <a:pt x="683192" y="214533"/>
                </a:cubicBezTo>
                <a:cubicBezTo>
                  <a:pt x="680334" y="233583"/>
                  <a:pt x="674619" y="252633"/>
                  <a:pt x="665094" y="269778"/>
                </a:cubicBezTo>
                <a:cubicBezTo>
                  <a:pt x="655569" y="285971"/>
                  <a:pt x="641281" y="299306"/>
                  <a:pt x="624136" y="308831"/>
                </a:cubicBezTo>
                <a:cubicBezTo>
                  <a:pt x="622231" y="332643"/>
                  <a:pt x="614611" y="356456"/>
                  <a:pt x="603181" y="377411"/>
                </a:cubicBezTo>
                <a:cubicBezTo>
                  <a:pt x="615564" y="391698"/>
                  <a:pt x="628899" y="404081"/>
                  <a:pt x="645092" y="413606"/>
                </a:cubicBezTo>
                <a:cubicBezTo>
                  <a:pt x="650806" y="417416"/>
                  <a:pt x="654617" y="424083"/>
                  <a:pt x="654617" y="430751"/>
                </a:cubicBezTo>
                <a:cubicBezTo>
                  <a:pt x="654617" y="437418"/>
                  <a:pt x="650806" y="444086"/>
                  <a:pt x="644139" y="446943"/>
                </a:cubicBezTo>
                <a:cubicBezTo>
                  <a:pt x="637471" y="449801"/>
                  <a:pt x="630804" y="449801"/>
                  <a:pt x="625089" y="445991"/>
                </a:cubicBezTo>
                <a:cubicBezTo>
                  <a:pt x="608896" y="435513"/>
                  <a:pt x="593656" y="422178"/>
                  <a:pt x="580321" y="407891"/>
                </a:cubicBezTo>
                <a:cubicBezTo>
                  <a:pt x="570796" y="415511"/>
                  <a:pt x="560319" y="423131"/>
                  <a:pt x="550794" y="429798"/>
                </a:cubicBezTo>
                <a:cubicBezTo>
                  <a:pt x="534601" y="440276"/>
                  <a:pt x="520314" y="451706"/>
                  <a:pt x="507931" y="465993"/>
                </a:cubicBezTo>
                <a:cubicBezTo>
                  <a:pt x="492691" y="484091"/>
                  <a:pt x="493644" y="519333"/>
                  <a:pt x="493644" y="549813"/>
                </a:cubicBezTo>
                <a:cubicBezTo>
                  <a:pt x="493644" y="554576"/>
                  <a:pt x="493644" y="558386"/>
                  <a:pt x="493644" y="563148"/>
                </a:cubicBezTo>
                <a:lnTo>
                  <a:pt x="493644" y="648873"/>
                </a:lnTo>
                <a:lnTo>
                  <a:pt x="569844" y="648873"/>
                </a:lnTo>
                <a:cubicBezTo>
                  <a:pt x="569844" y="525048"/>
                  <a:pt x="628899" y="518381"/>
                  <a:pt x="636519" y="516476"/>
                </a:cubicBezTo>
                <a:cubicBezTo>
                  <a:pt x="661284" y="509808"/>
                  <a:pt x="727006" y="475518"/>
                  <a:pt x="741294" y="405033"/>
                </a:cubicBezTo>
                <a:cubicBezTo>
                  <a:pt x="743199" y="401223"/>
                  <a:pt x="742246" y="396461"/>
                  <a:pt x="742246" y="392651"/>
                </a:cubicBezTo>
                <a:cubicBezTo>
                  <a:pt x="741294" y="392651"/>
                  <a:pt x="741294" y="392651"/>
                  <a:pt x="742246" y="392651"/>
                </a:cubicBezTo>
                <a:close/>
              </a:path>
            </a:pathLst>
          </a:custGeom>
          <a:solidFill>
            <a:srgbClr val="FF3A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B369BD6-0ECA-0988-E170-FFB692AAC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5166791" y="1709512"/>
            <a:ext cx="828265" cy="83210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6882D98-86DA-A99E-9CC5-D1FE94B7B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3120472" y="3004916"/>
            <a:ext cx="828265" cy="832104"/>
          </a:xfrm>
          <a:prstGeom prst="rect">
            <a:avLst/>
          </a:prstGeom>
        </p:spPr>
      </p:pic>
      <p:sp>
        <p:nvSpPr>
          <p:cNvPr id="15" name="Graphic 6" descr="Brain with solid fill">
            <a:extLst>
              <a:ext uri="{FF2B5EF4-FFF2-40B4-BE49-F238E27FC236}">
                <a16:creationId xmlns:a16="http://schemas.microsoft.com/office/drawing/2014/main" id="{4456173C-C3C6-A6A0-C4B0-CE340C4F07AB}"/>
              </a:ext>
            </a:extLst>
          </p:cNvPr>
          <p:cNvSpPr/>
          <p:nvPr/>
        </p:nvSpPr>
        <p:spPr>
          <a:xfrm flipH="1">
            <a:off x="3218439" y="2466269"/>
            <a:ext cx="632329" cy="538647"/>
          </a:xfrm>
          <a:custGeom>
            <a:avLst/>
            <a:gdLst>
              <a:gd name="connsiteX0" fmla="*/ 742246 w 761725"/>
              <a:gd name="connsiteY0" fmla="*/ 392651 h 648873"/>
              <a:gd name="connsiteX1" fmla="*/ 737484 w 761725"/>
              <a:gd name="connsiteY1" fmla="*/ 260253 h 648873"/>
              <a:gd name="connsiteX2" fmla="*/ 743199 w 761725"/>
              <a:gd name="connsiteY2" fmla="*/ 225963 h 648873"/>
              <a:gd name="connsiteX3" fmla="*/ 651759 w 761725"/>
              <a:gd name="connsiteY3" fmla="*/ 115473 h 648873"/>
              <a:gd name="connsiteX4" fmla="*/ 543174 w 761725"/>
              <a:gd name="connsiteY4" fmla="*/ 38321 h 648873"/>
              <a:gd name="connsiteX5" fmla="*/ 516504 w 761725"/>
              <a:gd name="connsiteY5" fmla="*/ 41178 h 648873"/>
              <a:gd name="connsiteX6" fmla="*/ 436494 w 761725"/>
              <a:gd name="connsiteY6" fmla="*/ 221 h 648873"/>
              <a:gd name="connsiteX7" fmla="*/ 351721 w 761725"/>
              <a:gd name="connsiteY7" fmla="*/ 29748 h 648873"/>
              <a:gd name="connsiteX8" fmla="*/ 251709 w 761725"/>
              <a:gd name="connsiteY8" fmla="*/ 14508 h 648873"/>
              <a:gd name="connsiteX9" fmla="*/ 178366 w 761725"/>
              <a:gd name="connsiteY9" fmla="*/ 84993 h 648873"/>
              <a:gd name="connsiteX10" fmla="*/ 171699 w 761725"/>
              <a:gd name="connsiteY10" fmla="*/ 84993 h 648873"/>
              <a:gd name="connsiteX11" fmla="*/ 57399 w 761725"/>
              <a:gd name="connsiteY11" fmla="*/ 197388 h 648873"/>
              <a:gd name="connsiteX12" fmla="*/ 57399 w 761725"/>
              <a:gd name="connsiteY12" fmla="*/ 203103 h 648873"/>
              <a:gd name="connsiteX13" fmla="*/ 249 w 761725"/>
              <a:gd name="connsiteY13" fmla="*/ 308831 h 648873"/>
              <a:gd name="connsiteX14" fmla="*/ 118359 w 761725"/>
              <a:gd name="connsiteY14" fmla="*/ 413606 h 648873"/>
              <a:gd name="connsiteX15" fmla="*/ 265996 w 761725"/>
              <a:gd name="connsiteY15" fmla="*/ 413606 h 648873"/>
              <a:gd name="connsiteX16" fmla="*/ 381249 w 761725"/>
              <a:gd name="connsiteY16" fmla="*/ 526953 h 648873"/>
              <a:gd name="connsiteX17" fmla="*/ 381249 w 761725"/>
              <a:gd name="connsiteY17" fmla="*/ 648873 h 648873"/>
              <a:gd name="connsiteX18" fmla="*/ 456496 w 761725"/>
              <a:gd name="connsiteY18" fmla="*/ 648873 h 648873"/>
              <a:gd name="connsiteX19" fmla="*/ 456496 w 761725"/>
              <a:gd name="connsiteY19" fmla="*/ 563148 h 648873"/>
              <a:gd name="connsiteX20" fmla="*/ 456496 w 761725"/>
              <a:gd name="connsiteY20" fmla="*/ 550766 h 648873"/>
              <a:gd name="connsiteX21" fmla="*/ 480309 w 761725"/>
              <a:gd name="connsiteY21" fmla="*/ 442181 h 648873"/>
              <a:gd name="connsiteX22" fmla="*/ 530791 w 761725"/>
              <a:gd name="connsiteY22" fmla="*/ 399318 h 648873"/>
              <a:gd name="connsiteX23" fmla="*/ 567939 w 761725"/>
              <a:gd name="connsiteY23" fmla="*/ 367886 h 648873"/>
              <a:gd name="connsiteX24" fmla="*/ 580321 w 761725"/>
              <a:gd name="connsiteY24" fmla="*/ 345026 h 648873"/>
              <a:gd name="connsiteX25" fmla="*/ 518409 w 761725"/>
              <a:gd name="connsiteY25" fmla="*/ 337406 h 648873"/>
              <a:gd name="connsiteX26" fmla="*/ 496501 w 761725"/>
              <a:gd name="connsiteY26" fmla="*/ 321213 h 648873"/>
              <a:gd name="connsiteX27" fmla="*/ 512694 w 761725"/>
              <a:gd name="connsiteY27" fmla="*/ 299306 h 648873"/>
              <a:gd name="connsiteX28" fmla="*/ 588894 w 761725"/>
              <a:gd name="connsiteY28" fmla="*/ 307878 h 648873"/>
              <a:gd name="connsiteX29" fmla="*/ 589846 w 761725"/>
              <a:gd name="connsiteY29" fmla="*/ 300258 h 648873"/>
              <a:gd name="connsiteX30" fmla="*/ 584131 w 761725"/>
              <a:gd name="connsiteY30" fmla="*/ 255491 h 648873"/>
              <a:gd name="connsiteX31" fmla="*/ 506026 w 761725"/>
              <a:gd name="connsiteY31" fmla="*/ 193578 h 648873"/>
              <a:gd name="connsiteX32" fmla="*/ 486976 w 761725"/>
              <a:gd name="connsiteY32" fmla="*/ 187863 h 648873"/>
              <a:gd name="connsiteX33" fmla="*/ 481261 w 761725"/>
              <a:gd name="connsiteY33" fmla="*/ 185958 h 648873"/>
              <a:gd name="connsiteX34" fmla="*/ 480309 w 761725"/>
              <a:gd name="connsiteY34" fmla="*/ 185958 h 648873"/>
              <a:gd name="connsiteX35" fmla="*/ 458401 w 761725"/>
              <a:gd name="connsiteY35" fmla="*/ 191673 h 648873"/>
              <a:gd name="connsiteX36" fmla="*/ 449829 w 761725"/>
              <a:gd name="connsiteY36" fmla="*/ 193578 h 648873"/>
              <a:gd name="connsiteX37" fmla="*/ 440304 w 761725"/>
              <a:gd name="connsiteY37" fmla="*/ 195483 h 648873"/>
              <a:gd name="connsiteX38" fmla="*/ 417444 w 761725"/>
              <a:gd name="connsiteY38" fmla="*/ 265016 h 648873"/>
              <a:gd name="connsiteX39" fmla="*/ 450781 w 761725"/>
              <a:gd name="connsiteY39" fmla="*/ 329786 h 648873"/>
              <a:gd name="connsiteX40" fmla="*/ 452686 w 761725"/>
              <a:gd name="connsiteY40" fmla="*/ 356456 h 648873"/>
              <a:gd name="connsiteX41" fmla="*/ 427921 w 761725"/>
              <a:gd name="connsiteY41" fmla="*/ 358361 h 648873"/>
              <a:gd name="connsiteX42" fmla="*/ 399346 w 761725"/>
              <a:gd name="connsiteY42" fmla="*/ 323118 h 648873"/>
              <a:gd name="connsiteX43" fmla="*/ 397441 w 761725"/>
              <a:gd name="connsiteY43" fmla="*/ 323118 h 648873"/>
              <a:gd name="connsiteX44" fmla="*/ 315526 w 761725"/>
              <a:gd name="connsiteY44" fmla="*/ 297401 h 648873"/>
              <a:gd name="connsiteX45" fmla="*/ 310764 w 761725"/>
              <a:gd name="connsiteY45" fmla="*/ 271683 h 648873"/>
              <a:gd name="connsiteX46" fmla="*/ 336481 w 761725"/>
              <a:gd name="connsiteY46" fmla="*/ 265968 h 648873"/>
              <a:gd name="connsiteX47" fmla="*/ 384106 w 761725"/>
              <a:gd name="connsiteY47" fmla="*/ 282161 h 648873"/>
              <a:gd name="connsiteX48" fmla="*/ 380296 w 761725"/>
              <a:gd name="connsiteY48" fmla="*/ 266921 h 648873"/>
              <a:gd name="connsiteX49" fmla="*/ 390774 w 761725"/>
              <a:gd name="connsiteY49" fmla="*/ 205008 h 648873"/>
              <a:gd name="connsiteX50" fmla="*/ 351721 w 761725"/>
              <a:gd name="connsiteY50" fmla="*/ 207866 h 648873"/>
              <a:gd name="connsiteX51" fmla="*/ 317431 w 761725"/>
              <a:gd name="connsiteY51" fmla="*/ 205008 h 648873"/>
              <a:gd name="connsiteX52" fmla="*/ 234564 w 761725"/>
              <a:gd name="connsiteY52" fmla="*/ 257396 h 648873"/>
              <a:gd name="connsiteX53" fmla="*/ 151696 w 761725"/>
              <a:gd name="connsiteY53" fmla="*/ 353598 h 648873"/>
              <a:gd name="connsiteX54" fmla="*/ 132646 w 761725"/>
              <a:gd name="connsiteY54" fmla="*/ 372648 h 648873"/>
              <a:gd name="connsiteX55" fmla="*/ 113596 w 761725"/>
              <a:gd name="connsiteY55" fmla="*/ 353598 h 648873"/>
              <a:gd name="connsiteX56" fmla="*/ 158364 w 761725"/>
              <a:gd name="connsiteY56" fmla="*/ 261206 h 648873"/>
              <a:gd name="connsiteX57" fmla="*/ 99309 w 761725"/>
              <a:gd name="connsiteY57" fmla="*/ 231678 h 648873"/>
              <a:gd name="connsiteX58" fmla="*/ 102166 w 761725"/>
              <a:gd name="connsiteY58" fmla="*/ 205008 h 648873"/>
              <a:gd name="connsiteX59" fmla="*/ 128836 w 761725"/>
              <a:gd name="connsiteY59" fmla="*/ 206913 h 648873"/>
              <a:gd name="connsiteX60" fmla="*/ 189796 w 761725"/>
              <a:gd name="connsiteY60" fmla="*/ 224058 h 648873"/>
              <a:gd name="connsiteX61" fmla="*/ 276474 w 761725"/>
              <a:gd name="connsiteY61" fmla="*/ 191673 h 648873"/>
              <a:gd name="connsiteX62" fmla="*/ 211704 w 761725"/>
              <a:gd name="connsiteY62" fmla="*/ 132618 h 648873"/>
              <a:gd name="connsiteX63" fmla="*/ 218371 w 761725"/>
              <a:gd name="connsiteY63" fmla="*/ 106901 h 648873"/>
              <a:gd name="connsiteX64" fmla="*/ 244089 w 761725"/>
              <a:gd name="connsiteY64" fmla="*/ 113568 h 648873"/>
              <a:gd name="connsiteX65" fmla="*/ 426969 w 761725"/>
              <a:gd name="connsiteY65" fmla="*/ 157383 h 648873"/>
              <a:gd name="connsiteX66" fmla="*/ 398394 w 761725"/>
              <a:gd name="connsiteY66" fmla="*/ 84041 h 648873"/>
              <a:gd name="connsiteX67" fmla="*/ 418396 w 761725"/>
              <a:gd name="connsiteY67" fmla="*/ 65943 h 648873"/>
              <a:gd name="connsiteX68" fmla="*/ 436494 w 761725"/>
              <a:gd name="connsiteY68" fmla="*/ 85946 h 648873"/>
              <a:gd name="connsiteX69" fmla="*/ 496501 w 761725"/>
              <a:gd name="connsiteY69" fmla="*/ 148811 h 648873"/>
              <a:gd name="connsiteX70" fmla="*/ 513646 w 761725"/>
              <a:gd name="connsiteY70" fmla="*/ 153573 h 648873"/>
              <a:gd name="connsiteX71" fmla="*/ 570796 w 761725"/>
              <a:gd name="connsiteY71" fmla="*/ 104996 h 648873"/>
              <a:gd name="connsiteX72" fmla="*/ 594609 w 761725"/>
              <a:gd name="connsiteY72" fmla="*/ 119283 h 648873"/>
              <a:gd name="connsiteX73" fmla="*/ 580321 w 761725"/>
              <a:gd name="connsiteY73" fmla="*/ 143096 h 648873"/>
              <a:gd name="connsiteX74" fmla="*/ 549842 w 761725"/>
              <a:gd name="connsiteY74" fmla="*/ 167861 h 648873"/>
              <a:gd name="connsiteX75" fmla="*/ 549842 w 761725"/>
              <a:gd name="connsiteY75" fmla="*/ 169766 h 648873"/>
              <a:gd name="connsiteX76" fmla="*/ 618421 w 761725"/>
              <a:gd name="connsiteY76" fmla="*/ 240251 h 648873"/>
              <a:gd name="connsiteX77" fmla="*/ 624136 w 761725"/>
              <a:gd name="connsiteY77" fmla="*/ 263111 h 648873"/>
              <a:gd name="connsiteX78" fmla="*/ 632709 w 761725"/>
              <a:gd name="connsiteY78" fmla="*/ 251681 h 648873"/>
              <a:gd name="connsiteX79" fmla="*/ 646044 w 761725"/>
              <a:gd name="connsiteY79" fmla="*/ 206913 h 648873"/>
              <a:gd name="connsiteX80" fmla="*/ 658426 w 761725"/>
              <a:gd name="connsiteY80" fmla="*/ 191673 h 648873"/>
              <a:gd name="connsiteX81" fmla="*/ 677476 w 761725"/>
              <a:gd name="connsiteY81" fmla="*/ 195483 h 648873"/>
              <a:gd name="connsiteX82" fmla="*/ 683192 w 761725"/>
              <a:gd name="connsiteY82" fmla="*/ 214533 h 648873"/>
              <a:gd name="connsiteX83" fmla="*/ 665094 w 761725"/>
              <a:gd name="connsiteY83" fmla="*/ 269778 h 648873"/>
              <a:gd name="connsiteX84" fmla="*/ 624136 w 761725"/>
              <a:gd name="connsiteY84" fmla="*/ 308831 h 648873"/>
              <a:gd name="connsiteX85" fmla="*/ 603181 w 761725"/>
              <a:gd name="connsiteY85" fmla="*/ 377411 h 648873"/>
              <a:gd name="connsiteX86" fmla="*/ 645092 w 761725"/>
              <a:gd name="connsiteY86" fmla="*/ 413606 h 648873"/>
              <a:gd name="connsiteX87" fmla="*/ 654617 w 761725"/>
              <a:gd name="connsiteY87" fmla="*/ 430751 h 648873"/>
              <a:gd name="connsiteX88" fmla="*/ 644139 w 761725"/>
              <a:gd name="connsiteY88" fmla="*/ 446943 h 648873"/>
              <a:gd name="connsiteX89" fmla="*/ 625089 w 761725"/>
              <a:gd name="connsiteY89" fmla="*/ 445991 h 648873"/>
              <a:gd name="connsiteX90" fmla="*/ 580321 w 761725"/>
              <a:gd name="connsiteY90" fmla="*/ 407891 h 648873"/>
              <a:gd name="connsiteX91" fmla="*/ 550794 w 761725"/>
              <a:gd name="connsiteY91" fmla="*/ 429798 h 648873"/>
              <a:gd name="connsiteX92" fmla="*/ 507931 w 761725"/>
              <a:gd name="connsiteY92" fmla="*/ 465993 h 648873"/>
              <a:gd name="connsiteX93" fmla="*/ 493644 w 761725"/>
              <a:gd name="connsiteY93" fmla="*/ 549813 h 648873"/>
              <a:gd name="connsiteX94" fmla="*/ 493644 w 761725"/>
              <a:gd name="connsiteY94" fmla="*/ 563148 h 648873"/>
              <a:gd name="connsiteX95" fmla="*/ 493644 w 761725"/>
              <a:gd name="connsiteY95" fmla="*/ 648873 h 648873"/>
              <a:gd name="connsiteX96" fmla="*/ 569844 w 761725"/>
              <a:gd name="connsiteY96" fmla="*/ 648873 h 648873"/>
              <a:gd name="connsiteX97" fmla="*/ 636519 w 761725"/>
              <a:gd name="connsiteY97" fmla="*/ 516476 h 648873"/>
              <a:gd name="connsiteX98" fmla="*/ 741294 w 761725"/>
              <a:gd name="connsiteY98" fmla="*/ 405033 h 648873"/>
              <a:gd name="connsiteX99" fmla="*/ 742246 w 761725"/>
              <a:gd name="connsiteY99" fmla="*/ 392651 h 648873"/>
              <a:gd name="connsiteX100" fmla="*/ 742246 w 761725"/>
              <a:gd name="connsiteY100" fmla="*/ 392651 h 6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61725" h="648873">
                <a:moveTo>
                  <a:pt x="742246" y="392651"/>
                </a:moveTo>
                <a:cubicBezTo>
                  <a:pt x="769869" y="352646"/>
                  <a:pt x="767964" y="298353"/>
                  <a:pt x="737484" y="260253"/>
                </a:cubicBezTo>
                <a:cubicBezTo>
                  <a:pt x="741294" y="248823"/>
                  <a:pt x="743199" y="237393"/>
                  <a:pt x="743199" y="225963"/>
                </a:cubicBezTo>
                <a:cubicBezTo>
                  <a:pt x="743199" y="171671"/>
                  <a:pt x="704146" y="125951"/>
                  <a:pt x="651759" y="115473"/>
                </a:cubicBezTo>
                <a:cubicBezTo>
                  <a:pt x="635567" y="68801"/>
                  <a:pt x="592704" y="38321"/>
                  <a:pt x="543174" y="38321"/>
                </a:cubicBezTo>
                <a:cubicBezTo>
                  <a:pt x="534601" y="38321"/>
                  <a:pt x="525076" y="39273"/>
                  <a:pt x="516504" y="41178"/>
                </a:cubicBezTo>
                <a:cubicBezTo>
                  <a:pt x="496501" y="17366"/>
                  <a:pt x="466974" y="3078"/>
                  <a:pt x="436494" y="221"/>
                </a:cubicBezTo>
                <a:cubicBezTo>
                  <a:pt x="405061" y="-1684"/>
                  <a:pt x="374581" y="8793"/>
                  <a:pt x="351721" y="29748"/>
                </a:cubicBezTo>
                <a:cubicBezTo>
                  <a:pt x="322194" y="9746"/>
                  <a:pt x="285046" y="4031"/>
                  <a:pt x="251709" y="14508"/>
                </a:cubicBezTo>
                <a:cubicBezTo>
                  <a:pt x="217419" y="24986"/>
                  <a:pt x="190749" y="50703"/>
                  <a:pt x="178366" y="84993"/>
                </a:cubicBezTo>
                <a:cubicBezTo>
                  <a:pt x="176461" y="84993"/>
                  <a:pt x="173604" y="84993"/>
                  <a:pt x="171699" y="84993"/>
                </a:cubicBezTo>
                <a:cubicBezTo>
                  <a:pt x="108834" y="84993"/>
                  <a:pt x="58351" y="134523"/>
                  <a:pt x="57399" y="197388"/>
                </a:cubicBezTo>
                <a:cubicBezTo>
                  <a:pt x="57399" y="199293"/>
                  <a:pt x="57399" y="201198"/>
                  <a:pt x="57399" y="203103"/>
                </a:cubicBezTo>
                <a:cubicBezTo>
                  <a:pt x="19299" y="224058"/>
                  <a:pt x="-2609" y="265016"/>
                  <a:pt x="249" y="308831"/>
                </a:cubicBezTo>
                <a:cubicBezTo>
                  <a:pt x="4059" y="368838"/>
                  <a:pt x="57399" y="413606"/>
                  <a:pt x="118359" y="413606"/>
                </a:cubicBezTo>
                <a:lnTo>
                  <a:pt x="265996" y="413606"/>
                </a:lnTo>
                <a:cubicBezTo>
                  <a:pt x="328861" y="413606"/>
                  <a:pt x="380296" y="464088"/>
                  <a:pt x="381249" y="526953"/>
                </a:cubicBezTo>
                <a:lnTo>
                  <a:pt x="381249" y="648873"/>
                </a:lnTo>
                <a:lnTo>
                  <a:pt x="456496" y="648873"/>
                </a:lnTo>
                <a:lnTo>
                  <a:pt x="456496" y="563148"/>
                </a:lnTo>
                <a:cubicBezTo>
                  <a:pt x="456496" y="559338"/>
                  <a:pt x="456496" y="554576"/>
                  <a:pt x="456496" y="550766"/>
                </a:cubicBezTo>
                <a:cubicBezTo>
                  <a:pt x="456496" y="515523"/>
                  <a:pt x="455544" y="470756"/>
                  <a:pt x="480309" y="442181"/>
                </a:cubicBezTo>
                <a:cubicBezTo>
                  <a:pt x="495549" y="425988"/>
                  <a:pt x="512694" y="411701"/>
                  <a:pt x="530791" y="399318"/>
                </a:cubicBezTo>
                <a:cubicBezTo>
                  <a:pt x="545079" y="390746"/>
                  <a:pt x="557461" y="380268"/>
                  <a:pt x="567939" y="367886"/>
                </a:cubicBezTo>
                <a:cubicBezTo>
                  <a:pt x="572701" y="360266"/>
                  <a:pt x="577464" y="352646"/>
                  <a:pt x="580321" y="345026"/>
                </a:cubicBezTo>
                <a:cubicBezTo>
                  <a:pt x="560319" y="337406"/>
                  <a:pt x="539364" y="334548"/>
                  <a:pt x="518409" y="337406"/>
                </a:cubicBezTo>
                <a:cubicBezTo>
                  <a:pt x="507931" y="338358"/>
                  <a:pt x="498406" y="331691"/>
                  <a:pt x="496501" y="321213"/>
                </a:cubicBezTo>
                <a:cubicBezTo>
                  <a:pt x="495549" y="310736"/>
                  <a:pt x="502216" y="301211"/>
                  <a:pt x="512694" y="299306"/>
                </a:cubicBezTo>
                <a:cubicBezTo>
                  <a:pt x="538411" y="295496"/>
                  <a:pt x="564129" y="298353"/>
                  <a:pt x="588894" y="307878"/>
                </a:cubicBezTo>
                <a:cubicBezTo>
                  <a:pt x="588894" y="305021"/>
                  <a:pt x="588894" y="303116"/>
                  <a:pt x="589846" y="300258"/>
                </a:cubicBezTo>
                <a:cubicBezTo>
                  <a:pt x="590799" y="285018"/>
                  <a:pt x="588894" y="269778"/>
                  <a:pt x="584131" y="255491"/>
                </a:cubicBezTo>
                <a:cubicBezTo>
                  <a:pt x="570796" y="221201"/>
                  <a:pt x="537459" y="205961"/>
                  <a:pt x="506026" y="193578"/>
                </a:cubicBezTo>
                <a:cubicBezTo>
                  <a:pt x="500311" y="191673"/>
                  <a:pt x="494596" y="189768"/>
                  <a:pt x="486976" y="187863"/>
                </a:cubicBezTo>
                <a:lnTo>
                  <a:pt x="481261" y="185958"/>
                </a:lnTo>
                <a:lnTo>
                  <a:pt x="480309" y="185958"/>
                </a:lnTo>
                <a:cubicBezTo>
                  <a:pt x="472689" y="186911"/>
                  <a:pt x="466021" y="188816"/>
                  <a:pt x="458401" y="191673"/>
                </a:cubicBezTo>
                <a:lnTo>
                  <a:pt x="449829" y="193578"/>
                </a:lnTo>
                <a:lnTo>
                  <a:pt x="440304" y="195483"/>
                </a:lnTo>
                <a:cubicBezTo>
                  <a:pt x="424111" y="214533"/>
                  <a:pt x="415539" y="239298"/>
                  <a:pt x="417444" y="265016"/>
                </a:cubicBezTo>
                <a:cubicBezTo>
                  <a:pt x="419349" y="290733"/>
                  <a:pt x="431731" y="313593"/>
                  <a:pt x="450781" y="329786"/>
                </a:cubicBezTo>
                <a:cubicBezTo>
                  <a:pt x="458401" y="336453"/>
                  <a:pt x="458401" y="347883"/>
                  <a:pt x="452686" y="356456"/>
                </a:cubicBezTo>
                <a:cubicBezTo>
                  <a:pt x="446971" y="363123"/>
                  <a:pt x="435541" y="364076"/>
                  <a:pt x="427921" y="358361"/>
                </a:cubicBezTo>
                <a:cubicBezTo>
                  <a:pt x="416491" y="348836"/>
                  <a:pt x="406966" y="336453"/>
                  <a:pt x="399346" y="323118"/>
                </a:cubicBezTo>
                <a:lnTo>
                  <a:pt x="397441" y="323118"/>
                </a:lnTo>
                <a:cubicBezTo>
                  <a:pt x="370771" y="318356"/>
                  <a:pt x="340291" y="313593"/>
                  <a:pt x="315526" y="297401"/>
                </a:cubicBezTo>
                <a:cubicBezTo>
                  <a:pt x="306954" y="291686"/>
                  <a:pt x="305049" y="280256"/>
                  <a:pt x="310764" y="271683"/>
                </a:cubicBezTo>
                <a:cubicBezTo>
                  <a:pt x="316479" y="263111"/>
                  <a:pt x="327909" y="260253"/>
                  <a:pt x="336481" y="265968"/>
                </a:cubicBezTo>
                <a:cubicBezTo>
                  <a:pt x="350769" y="274541"/>
                  <a:pt x="366961" y="280256"/>
                  <a:pt x="384106" y="282161"/>
                </a:cubicBezTo>
                <a:cubicBezTo>
                  <a:pt x="382201" y="277398"/>
                  <a:pt x="381249" y="272636"/>
                  <a:pt x="380296" y="266921"/>
                </a:cubicBezTo>
                <a:cubicBezTo>
                  <a:pt x="378391" y="245966"/>
                  <a:pt x="382201" y="224058"/>
                  <a:pt x="390774" y="205008"/>
                </a:cubicBezTo>
                <a:cubicBezTo>
                  <a:pt x="377439" y="206913"/>
                  <a:pt x="365056" y="207866"/>
                  <a:pt x="351721" y="207866"/>
                </a:cubicBezTo>
                <a:cubicBezTo>
                  <a:pt x="340291" y="207866"/>
                  <a:pt x="328861" y="206913"/>
                  <a:pt x="317431" y="205008"/>
                </a:cubicBezTo>
                <a:cubicBezTo>
                  <a:pt x="296476" y="230726"/>
                  <a:pt x="266949" y="249776"/>
                  <a:pt x="234564" y="257396"/>
                </a:cubicBezTo>
                <a:cubicBezTo>
                  <a:pt x="191701" y="279303"/>
                  <a:pt x="151696" y="306926"/>
                  <a:pt x="151696" y="353598"/>
                </a:cubicBezTo>
                <a:cubicBezTo>
                  <a:pt x="151696" y="364076"/>
                  <a:pt x="143124" y="372648"/>
                  <a:pt x="132646" y="372648"/>
                </a:cubicBezTo>
                <a:cubicBezTo>
                  <a:pt x="122169" y="372648"/>
                  <a:pt x="113596" y="364076"/>
                  <a:pt x="113596" y="353598"/>
                </a:cubicBezTo>
                <a:cubicBezTo>
                  <a:pt x="114549" y="317403"/>
                  <a:pt x="130741" y="284066"/>
                  <a:pt x="158364" y="261206"/>
                </a:cubicBezTo>
                <a:cubicBezTo>
                  <a:pt x="135504" y="258348"/>
                  <a:pt x="114549" y="248823"/>
                  <a:pt x="99309" y="231678"/>
                </a:cubicBezTo>
                <a:cubicBezTo>
                  <a:pt x="92641" y="223106"/>
                  <a:pt x="94546" y="211676"/>
                  <a:pt x="102166" y="205008"/>
                </a:cubicBezTo>
                <a:cubicBezTo>
                  <a:pt x="109786" y="198341"/>
                  <a:pt x="122169" y="199293"/>
                  <a:pt x="128836" y="206913"/>
                </a:cubicBezTo>
                <a:cubicBezTo>
                  <a:pt x="136456" y="216438"/>
                  <a:pt x="158364" y="225011"/>
                  <a:pt x="189796" y="224058"/>
                </a:cubicBezTo>
                <a:cubicBezTo>
                  <a:pt x="221229" y="224058"/>
                  <a:pt x="252661" y="212628"/>
                  <a:pt x="276474" y="191673"/>
                </a:cubicBezTo>
                <a:cubicBezTo>
                  <a:pt x="248851" y="180243"/>
                  <a:pt x="225991" y="159288"/>
                  <a:pt x="211704" y="132618"/>
                </a:cubicBezTo>
                <a:cubicBezTo>
                  <a:pt x="205989" y="123093"/>
                  <a:pt x="209799" y="111663"/>
                  <a:pt x="218371" y="106901"/>
                </a:cubicBezTo>
                <a:cubicBezTo>
                  <a:pt x="227896" y="101186"/>
                  <a:pt x="239326" y="104996"/>
                  <a:pt x="244089" y="113568"/>
                </a:cubicBezTo>
                <a:cubicBezTo>
                  <a:pt x="272664" y="165003"/>
                  <a:pt x="332671" y="179291"/>
                  <a:pt x="426969" y="157383"/>
                </a:cubicBezTo>
                <a:cubicBezTo>
                  <a:pt x="409824" y="143096"/>
                  <a:pt x="397441" y="120236"/>
                  <a:pt x="398394" y="84041"/>
                </a:cubicBezTo>
                <a:cubicBezTo>
                  <a:pt x="398394" y="73563"/>
                  <a:pt x="407919" y="64991"/>
                  <a:pt x="418396" y="65943"/>
                </a:cubicBezTo>
                <a:cubicBezTo>
                  <a:pt x="428874" y="65943"/>
                  <a:pt x="437446" y="75468"/>
                  <a:pt x="436494" y="85946"/>
                </a:cubicBezTo>
                <a:cubicBezTo>
                  <a:pt x="434589" y="128808"/>
                  <a:pt x="458401" y="137381"/>
                  <a:pt x="496501" y="148811"/>
                </a:cubicBezTo>
                <a:cubicBezTo>
                  <a:pt x="502216" y="150716"/>
                  <a:pt x="507931" y="151668"/>
                  <a:pt x="513646" y="153573"/>
                </a:cubicBezTo>
                <a:cubicBezTo>
                  <a:pt x="524124" y="129761"/>
                  <a:pt x="545079" y="111663"/>
                  <a:pt x="570796" y="104996"/>
                </a:cubicBezTo>
                <a:cubicBezTo>
                  <a:pt x="581274" y="102138"/>
                  <a:pt x="591751" y="108806"/>
                  <a:pt x="594609" y="119283"/>
                </a:cubicBezTo>
                <a:cubicBezTo>
                  <a:pt x="597467" y="129761"/>
                  <a:pt x="590799" y="140238"/>
                  <a:pt x="580321" y="143096"/>
                </a:cubicBezTo>
                <a:cubicBezTo>
                  <a:pt x="566986" y="146906"/>
                  <a:pt x="556509" y="155478"/>
                  <a:pt x="549842" y="167861"/>
                </a:cubicBezTo>
                <a:cubicBezTo>
                  <a:pt x="549842" y="168813"/>
                  <a:pt x="549842" y="168813"/>
                  <a:pt x="549842" y="169766"/>
                </a:cubicBezTo>
                <a:cubicBezTo>
                  <a:pt x="579369" y="184053"/>
                  <a:pt x="605086" y="205008"/>
                  <a:pt x="618421" y="240251"/>
                </a:cubicBezTo>
                <a:cubicBezTo>
                  <a:pt x="621279" y="247871"/>
                  <a:pt x="623184" y="255491"/>
                  <a:pt x="624136" y="263111"/>
                </a:cubicBezTo>
                <a:cubicBezTo>
                  <a:pt x="627946" y="260253"/>
                  <a:pt x="630804" y="256443"/>
                  <a:pt x="632709" y="251681"/>
                </a:cubicBezTo>
                <a:cubicBezTo>
                  <a:pt x="639376" y="237393"/>
                  <a:pt x="644139" y="223106"/>
                  <a:pt x="646044" y="206913"/>
                </a:cubicBezTo>
                <a:cubicBezTo>
                  <a:pt x="646996" y="200246"/>
                  <a:pt x="651759" y="194531"/>
                  <a:pt x="658426" y="191673"/>
                </a:cubicBezTo>
                <a:cubicBezTo>
                  <a:pt x="665094" y="188816"/>
                  <a:pt x="672714" y="190721"/>
                  <a:pt x="677476" y="195483"/>
                </a:cubicBezTo>
                <a:cubicBezTo>
                  <a:pt x="683192" y="200246"/>
                  <a:pt x="685096" y="206913"/>
                  <a:pt x="683192" y="214533"/>
                </a:cubicBezTo>
                <a:cubicBezTo>
                  <a:pt x="680334" y="233583"/>
                  <a:pt x="674619" y="252633"/>
                  <a:pt x="665094" y="269778"/>
                </a:cubicBezTo>
                <a:cubicBezTo>
                  <a:pt x="655569" y="285971"/>
                  <a:pt x="641281" y="299306"/>
                  <a:pt x="624136" y="308831"/>
                </a:cubicBezTo>
                <a:cubicBezTo>
                  <a:pt x="622231" y="332643"/>
                  <a:pt x="614611" y="356456"/>
                  <a:pt x="603181" y="377411"/>
                </a:cubicBezTo>
                <a:cubicBezTo>
                  <a:pt x="615564" y="391698"/>
                  <a:pt x="628899" y="404081"/>
                  <a:pt x="645092" y="413606"/>
                </a:cubicBezTo>
                <a:cubicBezTo>
                  <a:pt x="650806" y="417416"/>
                  <a:pt x="654617" y="424083"/>
                  <a:pt x="654617" y="430751"/>
                </a:cubicBezTo>
                <a:cubicBezTo>
                  <a:pt x="654617" y="437418"/>
                  <a:pt x="650806" y="444086"/>
                  <a:pt x="644139" y="446943"/>
                </a:cubicBezTo>
                <a:cubicBezTo>
                  <a:pt x="637471" y="449801"/>
                  <a:pt x="630804" y="449801"/>
                  <a:pt x="625089" y="445991"/>
                </a:cubicBezTo>
                <a:cubicBezTo>
                  <a:pt x="608896" y="435513"/>
                  <a:pt x="593656" y="422178"/>
                  <a:pt x="580321" y="407891"/>
                </a:cubicBezTo>
                <a:cubicBezTo>
                  <a:pt x="570796" y="415511"/>
                  <a:pt x="560319" y="423131"/>
                  <a:pt x="550794" y="429798"/>
                </a:cubicBezTo>
                <a:cubicBezTo>
                  <a:pt x="534601" y="440276"/>
                  <a:pt x="520314" y="451706"/>
                  <a:pt x="507931" y="465993"/>
                </a:cubicBezTo>
                <a:cubicBezTo>
                  <a:pt x="492691" y="484091"/>
                  <a:pt x="493644" y="519333"/>
                  <a:pt x="493644" y="549813"/>
                </a:cubicBezTo>
                <a:cubicBezTo>
                  <a:pt x="493644" y="554576"/>
                  <a:pt x="493644" y="558386"/>
                  <a:pt x="493644" y="563148"/>
                </a:cubicBezTo>
                <a:lnTo>
                  <a:pt x="493644" y="648873"/>
                </a:lnTo>
                <a:lnTo>
                  <a:pt x="569844" y="648873"/>
                </a:lnTo>
                <a:cubicBezTo>
                  <a:pt x="569844" y="525048"/>
                  <a:pt x="628899" y="518381"/>
                  <a:pt x="636519" y="516476"/>
                </a:cubicBezTo>
                <a:cubicBezTo>
                  <a:pt x="661284" y="509808"/>
                  <a:pt x="727006" y="475518"/>
                  <a:pt x="741294" y="405033"/>
                </a:cubicBezTo>
                <a:cubicBezTo>
                  <a:pt x="743199" y="401223"/>
                  <a:pt x="742246" y="396461"/>
                  <a:pt x="742246" y="392651"/>
                </a:cubicBezTo>
                <a:cubicBezTo>
                  <a:pt x="741294" y="392651"/>
                  <a:pt x="741294" y="392651"/>
                  <a:pt x="742246" y="392651"/>
                </a:cubicBezTo>
                <a:close/>
              </a:path>
            </a:pathLst>
          </a:custGeom>
          <a:solidFill>
            <a:srgbClr val="FF3A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BE0CB57-2A5D-933F-363A-77DCA0BF7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5166792" y="4436519"/>
            <a:ext cx="828265" cy="832104"/>
          </a:xfrm>
          <a:prstGeom prst="rect">
            <a:avLst/>
          </a:prstGeom>
        </p:spPr>
      </p:pic>
      <p:sp>
        <p:nvSpPr>
          <p:cNvPr id="16" name="Graphic 6" descr="Brain with solid fill">
            <a:extLst>
              <a:ext uri="{FF2B5EF4-FFF2-40B4-BE49-F238E27FC236}">
                <a16:creationId xmlns:a16="http://schemas.microsoft.com/office/drawing/2014/main" id="{A4B54C84-0E1B-8B4D-8621-C3FAB6171582}"/>
              </a:ext>
            </a:extLst>
          </p:cNvPr>
          <p:cNvSpPr/>
          <p:nvPr/>
        </p:nvSpPr>
        <p:spPr>
          <a:xfrm flipH="1">
            <a:off x="5264757" y="3897872"/>
            <a:ext cx="632329" cy="538647"/>
          </a:xfrm>
          <a:custGeom>
            <a:avLst/>
            <a:gdLst>
              <a:gd name="connsiteX0" fmla="*/ 742246 w 761725"/>
              <a:gd name="connsiteY0" fmla="*/ 392651 h 648873"/>
              <a:gd name="connsiteX1" fmla="*/ 737484 w 761725"/>
              <a:gd name="connsiteY1" fmla="*/ 260253 h 648873"/>
              <a:gd name="connsiteX2" fmla="*/ 743199 w 761725"/>
              <a:gd name="connsiteY2" fmla="*/ 225963 h 648873"/>
              <a:gd name="connsiteX3" fmla="*/ 651759 w 761725"/>
              <a:gd name="connsiteY3" fmla="*/ 115473 h 648873"/>
              <a:gd name="connsiteX4" fmla="*/ 543174 w 761725"/>
              <a:gd name="connsiteY4" fmla="*/ 38321 h 648873"/>
              <a:gd name="connsiteX5" fmla="*/ 516504 w 761725"/>
              <a:gd name="connsiteY5" fmla="*/ 41178 h 648873"/>
              <a:gd name="connsiteX6" fmla="*/ 436494 w 761725"/>
              <a:gd name="connsiteY6" fmla="*/ 221 h 648873"/>
              <a:gd name="connsiteX7" fmla="*/ 351721 w 761725"/>
              <a:gd name="connsiteY7" fmla="*/ 29748 h 648873"/>
              <a:gd name="connsiteX8" fmla="*/ 251709 w 761725"/>
              <a:gd name="connsiteY8" fmla="*/ 14508 h 648873"/>
              <a:gd name="connsiteX9" fmla="*/ 178366 w 761725"/>
              <a:gd name="connsiteY9" fmla="*/ 84993 h 648873"/>
              <a:gd name="connsiteX10" fmla="*/ 171699 w 761725"/>
              <a:gd name="connsiteY10" fmla="*/ 84993 h 648873"/>
              <a:gd name="connsiteX11" fmla="*/ 57399 w 761725"/>
              <a:gd name="connsiteY11" fmla="*/ 197388 h 648873"/>
              <a:gd name="connsiteX12" fmla="*/ 57399 w 761725"/>
              <a:gd name="connsiteY12" fmla="*/ 203103 h 648873"/>
              <a:gd name="connsiteX13" fmla="*/ 249 w 761725"/>
              <a:gd name="connsiteY13" fmla="*/ 308831 h 648873"/>
              <a:gd name="connsiteX14" fmla="*/ 118359 w 761725"/>
              <a:gd name="connsiteY14" fmla="*/ 413606 h 648873"/>
              <a:gd name="connsiteX15" fmla="*/ 265996 w 761725"/>
              <a:gd name="connsiteY15" fmla="*/ 413606 h 648873"/>
              <a:gd name="connsiteX16" fmla="*/ 381249 w 761725"/>
              <a:gd name="connsiteY16" fmla="*/ 526953 h 648873"/>
              <a:gd name="connsiteX17" fmla="*/ 381249 w 761725"/>
              <a:gd name="connsiteY17" fmla="*/ 648873 h 648873"/>
              <a:gd name="connsiteX18" fmla="*/ 456496 w 761725"/>
              <a:gd name="connsiteY18" fmla="*/ 648873 h 648873"/>
              <a:gd name="connsiteX19" fmla="*/ 456496 w 761725"/>
              <a:gd name="connsiteY19" fmla="*/ 563148 h 648873"/>
              <a:gd name="connsiteX20" fmla="*/ 456496 w 761725"/>
              <a:gd name="connsiteY20" fmla="*/ 550766 h 648873"/>
              <a:gd name="connsiteX21" fmla="*/ 480309 w 761725"/>
              <a:gd name="connsiteY21" fmla="*/ 442181 h 648873"/>
              <a:gd name="connsiteX22" fmla="*/ 530791 w 761725"/>
              <a:gd name="connsiteY22" fmla="*/ 399318 h 648873"/>
              <a:gd name="connsiteX23" fmla="*/ 567939 w 761725"/>
              <a:gd name="connsiteY23" fmla="*/ 367886 h 648873"/>
              <a:gd name="connsiteX24" fmla="*/ 580321 w 761725"/>
              <a:gd name="connsiteY24" fmla="*/ 345026 h 648873"/>
              <a:gd name="connsiteX25" fmla="*/ 518409 w 761725"/>
              <a:gd name="connsiteY25" fmla="*/ 337406 h 648873"/>
              <a:gd name="connsiteX26" fmla="*/ 496501 w 761725"/>
              <a:gd name="connsiteY26" fmla="*/ 321213 h 648873"/>
              <a:gd name="connsiteX27" fmla="*/ 512694 w 761725"/>
              <a:gd name="connsiteY27" fmla="*/ 299306 h 648873"/>
              <a:gd name="connsiteX28" fmla="*/ 588894 w 761725"/>
              <a:gd name="connsiteY28" fmla="*/ 307878 h 648873"/>
              <a:gd name="connsiteX29" fmla="*/ 589846 w 761725"/>
              <a:gd name="connsiteY29" fmla="*/ 300258 h 648873"/>
              <a:gd name="connsiteX30" fmla="*/ 584131 w 761725"/>
              <a:gd name="connsiteY30" fmla="*/ 255491 h 648873"/>
              <a:gd name="connsiteX31" fmla="*/ 506026 w 761725"/>
              <a:gd name="connsiteY31" fmla="*/ 193578 h 648873"/>
              <a:gd name="connsiteX32" fmla="*/ 486976 w 761725"/>
              <a:gd name="connsiteY32" fmla="*/ 187863 h 648873"/>
              <a:gd name="connsiteX33" fmla="*/ 481261 w 761725"/>
              <a:gd name="connsiteY33" fmla="*/ 185958 h 648873"/>
              <a:gd name="connsiteX34" fmla="*/ 480309 w 761725"/>
              <a:gd name="connsiteY34" fmla="*/ 185958 h 648873"/>
              <a:gd name="connsiteX35" fmla="*/ 458401 w 761725"/>
              <a:gd name="connsiteY35" fmla="*/ 191673 h 648873"/>
              <a:gd name="connsiteX36" fmla="*/ 449829 w 761725"/>
              <a:gd name="connsiteY36" fmla="*/ 193578 h 648873"/>
              <a:gd name="connsiteX37" fmla="*/ 440304 w 761725"/>
              <a:gd name="connsiteY37" fmla="*/ 195483 h 648873"/>
              <a:gd name="connsiteX38" fmla="*/ 417444 w 761725"/>
              <a:gd name="connsiteY38" fmla="*/ 265016 h 648873"/>
              <a:gd name="connsiteX39" fmla="*/ 450781 w 761725"/>
              <a:gd name="connsiteY39" fmla="*/ 329786 h 648873"/>
              <a:gd name="connsiteX40" fmla="*/ 452686 w 761725"/>
              <a:gd name="connsiteY40" fmla="*/ 356456 h 648873"/>
              <a:gd name="connsiteX41" fmla="*/ 427921 w 761725"/>
              <a:gd name="connsiteY41" fmla="*/ 358361 h 648873"/>
              <a:gd name="connsiteX42" fmla="*/ 399346 w 761725"/>
              <a:gd name="connsiteY42" fmla="*/ 323118 h 648873"/>
              <a:gd name="connsiteX43" fmla="*/ 397441 w 761725"/>
              <a:gd name="connsiteY43" fmla="*/ 323118 h 648873"/>
              <a:gd name="connsiteX44" fmla="*/ 315526 w 761725"/>
              <a:gd name="connsiteY44" fmla="*/ 297401 h 648873"/>
              <a:gd name="connsiteX45" fmla="*/ 310764 w 761725"/>
              <a:gd name="connsiteY45" fmla="*/ 271683 h 648873"/>
              <a:gd name="connsiteX46" fmla="*/ 336481 w 761725"/>
              <a:gd name="connsiteY46" fmla="*/ 265968 h 648873"/>
              <a:gd name="connsiteX47" fmla="*/ 384106 w 761725"/>
              <a:gd name="connsiteY47" fmla="*/ 282161 h 648873"/>
              <a:gd name="connsiteX48" fmla="*/ 380296 w 761725"/>
              <a:gd name="connsiteY48" fmla="*/ 266921 h 648873"/>
              <a:gd name="connsiteX49" fmla="*/ 390774 w 761725"/>
              <a:gd name="connsiteY49" fmla="*/ 205008 h 648873"/>
              <a:gd name="connsiteX50" fmla="*/ 351721 w 761725"/>
              <a:gd name="connsiteY50" fmla="*/ 207866 h 648873"/>
              <a:gd name="connsiteX51" fmla="*/ 317431 w 761725"/>
              <a:gd name="connsiteY51" fmla="*/ 205008 h 648873"/>
              <a:gd name="connsiteX52" fmla="*/ 234564 w 761725"/>
              <a:gd name="connsiteY52" fmla="*/ 257396 h 648873"/>
              <a:gd name="connsiteX53" fmla="*/ 151696 w 761725"/>
              <a:gd name="connsiteY53" fmla="*/ 353598 h 648873"/>
              <a:gd name="connsiteX54" fmla="*/ 132646 w 761725"/>
              <a:gd name="connsiteY54" fmla="*/ 372648 h 648873"/>
              <a:gd name="connsiteX55" fmla="*/ 113596 w 761725"/>
              <a:gd name="connsiteY55" fmla="*/ 353598 h 648873"/>
              <a:gd name="connsiteX56" fmla="*/ 158364 w 761725"/>
              <a:gd name="connsiteY56" fmla="*/ 261206 h 648873"/>
              <a:gd name="connsiteX57" fmla="*/ 99309 w 761725"/>
              <a:gd name="connsiteY57" fmla="*/ 231678 h 648873"/>
              <a:gd name="connsiteX58" fmla="*/ 102166 w 761725"/>
              <a:gd name="connsiteY58" fmla="*/ 205008 h 648873"/>
              <a:gd name="connsiteX59" fmla="*/ 128836 w 761725"/>
              <a:gd name="connsiteY59" fmla="*/ 206913 h 648873"/>
              <a:gd name="connsiteX60" fmla="*/ 189796 w 761725"/>
              <a:gd name="connsiteY60" fmla="*/ 224058 h 648873"/>
              <a:gd name="connsiteX61" fmla="*/ 276474 w 761725"/>
              <a:gd name="connsiteY61" fmla="*/ 191673 h 648873"/>
              <a:gd name="connsiteX62" fmla="*/ 211704 w 761725"/>
              <a:gd name="connsiteY62" fmla="*/ 132618 h 648873"/>
              <a:gd name="connsiteX63" fmla="*/ 218371 w 761725"/>
              <a:gd name="connsiteY63" fmla="*/ 106901 h 648873"/>
              <a:gd name="connsiteX64" fmla="*/ 244089 w 761725"/>
              <a:gd name="connsiteY64" fmla="*/ 113568 h 648873"/>
              <a:gd name="connsiteX65" fmla="*/ 426969 w 761725"/>
              <a:gd name="connsiteY65" fmla="*/ 157383 h 648873"/>
              <a:gd name="connsiteX66" fmla="*/ 398394 w 761725"/>
              <a:gd name="connsiteY66" fmla="*/ 84041 h 648873"/>
              <a:gd name="connsiteX67" fmla="*/ 418396 w 761725"/>
              <a:gd name="connsiteY67" fmla="*/ 65943 h 648873"/>
              <a:gd name="connsiteX68" fmla="*/ 436494 w 761725"/>
              <a:gd name="connsiteY68" fmla="*/ 85946 h 648873"/>
              <a:gd name="connsiteX69" fmla="*/ 496501 w 761725"/>
              <a:gd name="connsiteY69" fmla="*/ 148811 h 648873"/>
              <a:gd name="connsiteX70" fmla="*/ 513646 w 761725"/>
              <a:gd name="connsiteY70" fmla="*/ 153573 h 648873"/>
              <a:gd name="connsiteX71" fmla="*/ 570796 w 761725"/>
              <a:gd name="connsiteY71" fmla="*/ 104996 h 648873"/>
              <a:gd name="connsiteX72" fmla="*/ 594609 w 761725"/>
              <a:gd name="connsiteY72" fmla="*/ 119283 h 648873"/>
              <a:gd name="connsiteX73" fmla="*/ 580321 w 761725"/>
              <a:gd name="connsiteY73" fmla="*/ 143096 h 648873"/>
              <a:gd name="connsiteX74" fmla="*/ 549842 w 761725"/>
              <a:gd name="connsiteY74" fmla="*/ 167861 h 648873"/>
              <a:gd name="connsiteX75" fmla="*/ 549842 w 761725"/>
              <a:gd name="connsiteY75" fmla="*/ 169766 h 648873"/>
              <a:gd name="connsiteX76" fmla="*/ 618421 w 761725"/>
              <a:gd name="connsiteY76" fmla="*/ 240251 h 648873"/>
              <a:gd name="connsiteX77" fmla="*/ 624136 w 761725"/>
              <a:gd name="connsiteY77" fmla="*/ 263111 h 648873"/>
              <a:gd name="connsiteX78" fmla="*/ 632709 w 761725"/>
              <a:gd name="connsiteY78" fmla="*/ 251681 h 648873"/>
              <a:gd name="connsiteX79" fmla="*/ 646044 w 761725"/>
              <a:gd name="connsiteY79" fmla="*/ 206913 h 648873"/>
              <a:gd name="connsiteX80" fmla="*/ 658426 w 761725"/>
              <a:gd name="connsiteY80" fmla="*/ 191673 h 648873"/>
              <a:gd name="connsiteX81" fmla="*/ 677476 w 761725"/>
              <a:gd name="connsiteY81" fmla="*/ 195483 h 648873"/>
              <a:gd name="connsiteX82" fmla="*/ 683192 w 761725"/>
              <a:gd name="connsiteY82" fmla="*/ 214533 h 648873"/>
              <a:gd name="connsiteX83" fmla="*/ 665094 w 761725"/>
              <a:gd name="connsiteY83" fmla="*/ 269778 h 648873"/>
              <a:gd name="connsiteX84" fmla="*/ 624136 w 761725"/>
              <a:gd name="connsiteY84" fmla="*/ 308831 h 648873"/>
              <a:gd name="connsiteX85" fmla="*/ 603181 w 761725"/>
              <a:gd name="connsiteY85" fmla="*/ 377411 h 648873"/>
              <a:gd name="connsiteX86" fmla="*/ 645092 w 761725"/>
              <a:gd name="connsiteY86" fmla="*/ 413606 h 648873"/>
              <a:gd name="connsiteX87" fmla="*/ 654617 w 761725"/>
              <a:gd name="connsiteY87" fmla="*/ 430751 h 648873"/>
              <a:gd name="connsiteX88" fmla="*/ 644139 w 761725"/>
              <a:gd name="connsiteY88" fmla="*/ 446943 h 648873"/>
              <a:gd name="connsiteX89" fmla="*/ 625089 w 761725"/>
              <a:gd name="connsiteY89" fmla="*/ 445991 h 648873"/>
              <a:gd name="connsiteX90" fmla="*/ 580321 w 761725"/>
              <a:gd name="connsiteY90" fmla="*/ 407891 h 648873"/>
              <a:gd name="connsiteX91" fmla="*/ 550794 w 761725"/>
              <a:gd name="connsiteY91" fmla="*/ 429798 h 648873"/>
              <a:gd name="connsiteX92" fmla="*/ 507931 w 761725"/>
              <a:gd name="connsiteY92" fmla="*/ 465993 h 648873"/>
              <a:gd name="connsiteX93" fmla="*/ 493644 w 761725"/>
              <a:gd name="connsiteY93" fmla="*/ 549813 h 648873"/>
              <a:gd name="connsiteX94" fmla="*/ 493644 w 761725"/>
              <a:gd name="connsiteY94" fmla="*/ 563148 h 648873"/>
              <a:gd name="connsiteX95" fmla="*/ 493644 w 761725"/>
              <a:gd name="connsiteY95" fmla="*/ 648873 h 648873"/>
              <a:gd name="connsiteX96" fmla="*/ 569844 w 761725"/>
              <a:gd name="connsiteY96" fmla="*/ 648873 h 648873"/>
              <a:gd name="connsiteX97" fmla="*/ 636519 w 761725"/>
              <a:gd name="connsiteY97" fmla="*/ 516476 h 648873"/>
              <a:gd name="connsiteX98" fmla="*/ 741294 w 761725"/>
              <a:gd name="connsiteY98" fmla="*/ 405033 h 648873"/>
              <a:gd name="connsiteX99" fmla="*/ 742246 w 761725"/>
              <a:gd name="connsiteY99" fmla="*/ 392651 h 648873"/>
              <a:gd name="connsiteX100" fmla="*/ 742246 w 761725"/>
              <a:gd name="connsiteY100" fmla="*/ 392651 h 6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61725" h="648873">
                <a:moveTo>
                  <a:pt x="742246" y="392651"/>
                </a:moveTo>
                <a:cubicBezTo>
                  <a:pt x="769869" y="352646"/>
                  <a:pt x="767964" y="298353"/>
                  <a:pt x="737484" y="260253"/>
                </a:cubicBezTo>
                <a:cubicBezTo>
                  <a:pt x="741294" y="248823"/>
                  <a:pt x="743199" y="237393"/>
                  <a:pt x="743199" y="225963"/>
                </a:cubicBezTo>
                <a:cubicBezTo>
                  <a:pt x="743199" y="171671"/>
                  <a:pt x="704146" y="125951"/>
                  <a:pt x="651759" y="115473"/>
                </a:cubicBezTo>
                <a:cubicBezTo>
                  <a:pt x="635567" y="68801"/>
                  <a:pt x="592704" y="38321"/>
                  <a:pt x="543174" y="38321"/>
                </a:cubicBezTo>
                <a:cubicBezTo>
                  <a:pt x="534601" y="38321"/>
                  <a:pt x="525076" y="39273"/>
                  <a:pt x="516504" y="41178"/>
                </a:cubicBezTo>
                <a:cubicBezTo>
                  <a:pt x="496501" y="17366"/>
                  <a:pt x="466974" y="3078"/>
                  <a:pt x="436494" y="221"/>
                </a:cubicBezTo>
                <a:cubicBezTo>
                  <a:pt x="405061" y="-1684"/>
                  <a:pt x="374581" y="8793"/>
                  <a:pt x="351721" y="29748"/>
                </a:cubicBezTo>
                <a:cubicBezTo>
                  <a:pt x="322194" y="9746"/>
                  <a:pt x="285046" y="4031"/>
                  <a:pt x="251709" y="14508"/>
                </a:cubicBezTo>
                <a:cubicBezTo>
                  <a:pt x="217419" y="24986"/>
                  <a:pt x="190749" y="50703"/>
                  <a:pt x="178366" y="84993"/>
                </a:cubicBezTo>
                <a:cubicBezTo>
                  <a:pt x="176461" y="84993"/>
                  <a:pt x="173604" y="84993"/>
                  <a:pt x="171699" y="84993"/>
                </a:cubicBezTo>
                <a:cubicBezTo>
                  <a:pt x="108834" y="84993"/>
                  <a:pt x="58351" y="134523"/>
                  <a:pt x="57399" y="197388"/>
                </a:cubicBezTo>
                <a:cubicBezTo>
                  <a:pt x="57399" y="199293"/>
                  <a:pt x="57399" y="201198"/>
                  <a:pt x="57399" y="203103"/>
                </a:cubicBezTo>
                <a:cubicBezTo>
                  <a:pt x="19299" y="224058"/>
                  <a:pt x="-2609" y="265016"/>
                  <a:pt x="249" y="308831"/>
                </a:cubicBezTo>
                <a:cubicBezTo>
                  <a:pt x="4059" y="368838"/>
                  <a:pt x="57399" y="413606"/>
                  <a:pt x="118359" y="413606"/>
                </a:cubicBezTo>
                <a:lnTo>
                  <a:pt x="265996" y="413606"/>
                </a:lnTo>
                <a:cubicBezTo>
                  <a:pt x="328861" y="413606"/>
                  <a:pt x="380296" y="464088"/>
                  <a:pt x="381249" y="526953"/>
                </a:cubicBezTo>
                <a:lnTo>
                  <a:pt x="381249" y="648873"/>
                </a:lnTo>
                <a:lnTo>
                  <a:pt x="456496" y="648873"/>
                </a:lnTo>
                <a:lnTo>
                  <a:pt x="456496" y="563148"/>
                </a:lnTo>
                <a:cubicBezTo>
                  <a:pt x="456496" y="559338"/>
                  <a:pt x="456496" y="554576"/>
                  <a:pt x="456496" y="550766"/>
                </a:cubicBezTo>
                <a:cubicBezTo>
                  <a:pt x="456496" y="515523"/>
                  <a:pt x="455544" y="470756"/>
                  <a:pt x="480309" y="442181"/>
                </a:cubicBezTo>
                <a:cubicBezTo>
                  <a:pt x="495549" y="425988"/>
                  <a:pt x="512694" y="411701"/>
                  <a:pt x="530791" y="399318"/>
                </a:cubicBezTo>
                <a:cubicBezTo>
                  <a:pt x="545079" y="390746"/>
                  <a:pt x="557461" y="380268"/>
                  <a:pt x="567939" y="367886"/>
                </a:cubicBezTo>
                <a:cubicBezTo>
                  <a:pt x="572701" y="360266"/>
                  <a:pt x="577464" y="352646"/>
                  <a:pt x="580321" y="345026"/>
                </a:cubicBezTo>
                <a:cubicBezTo>
                  <a:pt x="560319" y="337406"/>
                  <a:pt x="539364" y="334548"/>
                  <a:pt x="518409" y="337406"/>
                </a:cubicBezTo>
                <a:cubicBezTo>
                  <a:pt x="507931" y="338358"/>
                  <a:pt x="498406" y="331691"/>
                  <a:pt x="496501" y="321213"/>
                </a:cubicBezTo>
                <a:cubicBezTo>
                  <a:pt x="495549" y="310736"/>
                  <a:pt x="502216" y="301211"/>
                  <a:pt x="512694" y="299306"/>
                </a:cubicBezTo>
                <a:cubicBezTo>
                  <a:pt x="538411" y="295496"/>
                  <a:pt x="564129" y="298353"/>
                  <a:pt x="588894" y="307878"/>
                </a:cubicBezTo>
                <a:cubicBezTo>
                  <a:pt x="588894" y="305021"/>
                  <a:pt x="588894" y="303116"/>
                  <a:pt x="589846" y="300258"/>
                </a:cubicBezTo>
                <a:cubicBezTo>
                  <a:pt x="590799" y="285018"/>
                  <a:pt x="588894" y="269778"/>
                  <a:pt x="584131" y="255491"/>
                </a:cubicBezTo>
                <a:cubicBezTo>
                  <a:pt x="570796" y="221201"/>
                  <a:pt x="537459" y="205961"/>
                  <a:pt x="506026" y="193578"/>
                </a:cubicBezTo>
                <a:cubicBezTo>
                  <a:pt x="500311" y="191673"/>
                  <a:pt x="494596" y="189768"/>
                  <a:pt x="486976" y="187863"/>
                </a:cubicBezTo>
                <a:lnTo>
                  <a:pt x="481261" y="185958"/>
                </a:lnTo>
                <a:lnTo>
                  <a:pt x="480309" y="185958"/>
                </a:lnTo>
                <a:cubicBezTo>
                  <a:pt x="472689" y="186911"/>
                  <a:pt x="466021" y="188816"/>
                  <a:pt x="458401" y="191673"/>
                </a:cubicBezTo>
                <a:lnTo>
                  <a:pt x="449829" y="193578"/>
                </a:lnTo>
                <a:lnTo>
                  <a:pt x="440304" y="195483"/>
                </a:lnTo>
                <a:cubicBezTo>
                  <a:pt x="424111" y="214533"/>
                  <a:pt x="415539" y="239298"/>
                  <a:pt x="417444" y="265016"/>
                </a:cubicBezTo>
                <a:cubicBezTo>
                  <a:pt x="419349" y="290733"/>
                  <a:pt x="431731" y="313593"/>
                  <a:pt x="450781" y="329786"/>
                </a:cubicBezTo>
                <a:cubicBezTo>
                  <a:pt x="458401" y="336453"/>
                  <a:pt x="458401" y="347883"/>
                  <a:pt x="452686" y="356456"/>
                </a:cubicBezTo>
                <a:cubicBezTo>
                  <a:pt x="446971" y="363123"/>
                  <a:pt x="435541" y="364076"/>
                  <a:pt x="427921" y="358361"/>
                </a:cubicBezTo>
                <a:cubicBezTo>
                  <a:pt x="416491" y="348836"/>
                  <a:pt x="406966" y="336453"/>
                  <a:pt x="399346" y="323118"/>
                </a:cubicBezTo>
                <a:lnTo>
                  <a:pt x="397441" y="323118"/>
                </a:lnTo>
                <a:cubicBezTo>
                  <a:pt x="370771" y="318356"/>
                  <a:pt x="340291" y="313593"/>
                  <a:pt x="315526" y="297401"/>
                </a:cubicBezTo>
                <a:cubicBezTo>
                  <a:pt x="306954" y="291686"/>
                  <a:pt x="305049" y="280256"/>
                  <a:pt x="310764" y="271683"/>
                </a:cubicBezTo>
                <a:cubicBezTo>
                  <a:pt x="316479" y="263111"/>
                  <a:pt x="327909" y="260253"/>
                  <a:pt x="336481" y="265968"/>
                </a:cubicBezTo>
                <a:cubicBezTo>
                  <a:pt x="350769" y="274541"/>
                  <a:pt x="366961" y="280256"/>
                  <a:pt x="384106" y="282161"/>
                </a:cubicBezTo>
                <a:cubicBezTo>
                  <a:pt x="382201" y="277398"/>
                  <a:pt x="381249" y="272636"/>
                  <a:pt x="380296" y="266921"/>
                </a:cubicBezTo>
                <a:cubicBezTo>
                  <a:pt x="378391" y="245966"/>
                  <a:pt x="382201" y="224058"/>
                  <a:pt x="390774" y="205008"/>
                </a:cubicBezTo>
                <a:cubicBezTo>
                  <a:pt x="377439" y="206913"/>
                  <a:pt x="365056" y="207866"/>
                  <a:pt x="351721" y="207866"/>
                </a:cubicBezTo>
                <a:cubicBezTo>
                  <a:pt x="340291" y="207866"/>
                  <a:pt x="328861" y="206913"/>
                  <a:pt x="317431" y="205008"/>
                </a:cubicBezTo>
                <a:cubicBezTo>
                  <a:pt x="296476" y="230726"/>
                  <a:pt x="266949" y="249776"/>
                  <a:pt x="234564" y="257396"/>
                </a:cubicBezTo>
                <a:cubicBezTo>
                  <a:pt x="191701" y="279303"/>
                  <a:pt x="151696" y="306926"/>
                  <a:pt x="151696" y="353598"/>
                </a:cubicBezTo>
                <a:cubicBezTo>
                  <a:pt x="151696" y="364076"/>
                  <a:pt x="143124" y="372648"/>
                  <a:pt x="132646" y="372648"/>
                </a:cubicBezTo>
                <a:cubicBezTo>
                  <a:pt x="122169" y="372648"/>
                  <a:pt x="113596" y="364076"/>
                  <a:pt x="113596" y="353598"/>
                </a:cubicBezTo>
                <a:cubicBezTo>
                  <a:pt x="114549" y="317403"/>
                  <a:pt x="130741" y="284066"/>
                  <a:pt x="158364" y="261206"/>
                </a:cubicBezTo>
                <a:cubicBezTo>
                  <a:pt x="135504" y="258348"/>
                  <a:pt x="114549" y="248823"/>
                  <a:pt x="99309" y="231678"/>
                </a:cubicBezTo>
                <a:cubicBezTo>
                  <a:pt x="92641" y="223106"/>
                  <a:pt x="94546" y="211676"/>
                  <a:pt x="102166" y="205008"/>
                </a:cubicBezTo>
                <a:cubicBezTo>
                  <a:pt x="109786" y="198341"/>
                  <a:pt x="122169" y="199293"/>
                  <a:pt x="128836" y="206913"/>
                </a:cubicBezTo>
                <a:cubicBezTo>
                  <a:pt x="136456" y="216438"/>
                  <a:pt x="158364" y="225011"/>
                  <a:pt x="189796" y="224058"/>
                </a:cubicBezTo>
                <a:cubicBezTo>
                  <a:pt x="221229" y="224058"/>
                  <a:pt x="252661" y="212628"/>
                  <a:pt x="276474" y="191673"/>
                </a:cubicBezTo>
                <a:cubicBezTo>
                  <a:pt x="248851" y="180243"/>
                  <a:pt x="225991" y="159288"/>
                  <a:pt x="211704" y="132618"/>
                </a:cubicBezTo>
                <a:cubicBezTo>
                  <a:pt x="205989" y="123093"/>
                  <a:pt x="209799" y="111663"/>
                  <a:pt x="218371" y="106901"/>
                </a:cubicBezTo>
                <a:cubicBezTo>
                  <a:pt x="227896" y="101186"/>
                  <a:pt x="239326" y="104996"/>
                  <a:pt x="244089" y="113568"/>
                </a:cubicBezTo>
                <a:cubicBezTo>
                  <a:pt x="272664" y="165003"/>
                  <a:pt x="332671" y="179291"/>
                  <a:pt x="426969" y="157383"/>
                </a:cubicBezTo>
                <a:cubicBezTo>
                  <a:pt x="409824" y="143096"/>
                  <a:pt x="397441" y="120236"/>
                  <a:pt x="398394" y="84041"/>
                </a:cubicBezTo>
                <a:cubicBezTo>
                  <a:pt x="398394" y="73563"/>
                  <a:pt x="407919" y="64991"/>
                  <a:pt x="418396" y="65943"/>
                </a:cubicBezTo>
                <a:cubicBezTo>
                  <a:pt x="428874" y="65943"/>
                  <a:pt x="437446" y="75468"/>
                  <a:pt x="436494" y="85946"/>
                </a:cubicBezTo>
                <a:cubicBezTo>
                  <a:pt x="434589" y="128808"/>
                  <a:pt x="458401" y="137381"/>
                  <a:pt x="496501" y="148811"/>
                </a:cubicBezTo>
                <a:cubicBezTo>
                  <a:pt x="502216" y="150716"/>
                  <a:pt x="507931" y="151668"/>
                  <a:pt x="513646" y="153573"/>
                </a:cubicBezTo>
                <a:cubicBezTo>
                  <a:pt x="524124" y="129761"/>
                  <a:pt x="545079" y="111663"/>
                  <a:pt x="570796" y="104996"/>
                </a:cubicBezTo>
                <a:cubicBezTo>
                  <a:pt x="581274" y="102138"/>
                  <a:pt x="591751" y="108806"/>
                  <a:pt x="594609" y="119283"/>
                </a:cubicBezTo>
                <a:cubicBezTo>
                  <a:pt x="597467" y="129761"/>
                  <a:pt x="590799" y="140238"/>
                  <a:pt x="580321" y="143096"/>
                </a:cubicBezTo>
                <a:cubicBezTo>
                  <a:pt x="566986" y="146906"/>
                  <a:pt x="556509" y="155478"/>
                  <a:pt x="549842" y="167861"/>
                </a:cubicBezTo>
                <a:cubicBezTo>
                  <a:pt x="549842" y="168813"/>
                  <a:pt x="549842" y="168813"/>
                  <a:pt x="549842" y="169766"/>
                </a:cubicBezTo>
                <a:cubicBezTo>
                  <a:pt x="579369" y="184053"/>
                  <a:pt x="605086" y="205008"/>
                  <a:pt x="618421" y="240251"/>
                </a:cubicBezTo>
                <a:cubicBezTo>
                  <a:pt x="621279" y="247871"/>
                  <a:pt x="623184" y="255491"/>
                  <a:pt x="624136" y="263111"/>
                </a:cubicBezTo>
                <a:cubicBezTo>
                  <a:pt x="627946" y="260253"/>
                  <a:pt x="630804" y="256443"/>
                  <a:pt x="632709" y="251681"/>
                </a:cubicBezTo>
                <a:cubicBezTo>
                  <a:pt x="639376" y="237393"/>
                  <a:pt x="644139" y="223106"/>
                  <a:pt x="646044" y="206913"/>
                </a:cubicBezTo>
                <a:cubicBezTo>
                  <a:pt x="646996" y="200246"/>
                  <a:pt x="651759" y="194531"/>
                  <a:pt x="658426" y="191673"/>
                </a:cubicBezTo>
                <a:cubicBezTo>
                  <a:pt x="665094" y="188816"/>
                  <a:pt x="672714" y="190721"/>
                  <a:pt x="677476" y="195483"/>
                </a:cubicBezTo>
                <a:cubicBezTo>
                  <a:pt x="683192" y="200246"/>
                  <a:pt x="685096" y="206913"/>
                  <a:pt x="683192" y="214533"/>
                </a:cubicBezTo>
                <a:cubicBezTo>
                  <a:pt x="680334" y="233583"/>
                  <a:pt x="674619" y="252633"/>
                  <a:pt x="665094" y="269778"/>
                </a:cubicBezTo>
                <a:cubicBezTo>
                  <a:pt x="655569" y="285971"/>
                  <a:pt x="641281" y="299306"/>
                  <a:pt x="624136" y="308831"/>
                </a:cubicBezTo>
                <a:cubicBezTo>
                  <a:pt x="622231" y="332643"/>
                  <a:pt x="614611" y="356456"/>
                  <a:pt x="603181" y="377411"/>
                </a:cubicBezTo>
                <a:cubicBezTo>
                  <a:pt x="615564" y="391698"/>
                  <a:pt x="628899" y="404081"/>
                  <a:pt x="645092" y="413606"/>
                </a:cubicBezTo>
                <a:cubicBezTo>
                  <a:pt x="650806" y="417416"/>
                  <a:pt x="654617" y="424083"/>
                  <a:pt x="654617" y="430751"/>
                </a:cubicBezTo>
                <a:cubicBezTo>
                  <a:pt x="654617" y="437418"/>
                  <a:pt x="650806" y="444086"/>
                  <a:pt x="644139" y="446943"/>
                </a:cubicBezTo>
                <a:cubicBezTo>
                  <a:pt x="637471" y="449801"/>
                  <a:pt x="630804" y="449801"/>
                  <a:pt x="625089" y="445991"/>
                </a:cubicBezTo>
                <a:cubicBezTo>
                  <a:pt x="608896" y="435513"/>
                  <a:pt x="593656" y="422178"/>
                  <a:pt x="580321" y="407891"/>
                </a:cubicBezTo>
                <a:cubicBezTo>
                  <a:pt x="570796" y="415511"/>
                  <a:pt x="560319" y="423131"/>
                  <a:pt x="550794" y="429798"/>
                </a:cubicBezTo>
                <a:cubicBezTo>
                  <a:pt x="534601" y="440276"/>
                  <a:pt x="520314" y="451706"/>
                  <a:pt x="507931" y="465993"/>
                </a:cubicBezTo>
                <a:cubicBezTo>
                  <a:pt x="492691" y="484091"/>
                  <a:pt x="493644" y="519333"/>
                  <a:pt x="493644" y="549813"/>
                </a:cubicBezTo>
                <a:cubicBezTo>
                  <a:pt x="493644" y="554576"/>
                  <a:pt x="493644" y="558386"/>
                  <a:pt x="493644" y="563148"/>
                </a:cubicBezTo>
                <a:lnTo>
                  <a:pt x="493644" y="648873"/>
                </a:lnTo>
                <a:lnTo>
                  <a:pt x="569844" y="648873"/>
                </a:lnTo>
                <a:cubicBezTo>
                  <a:pt x="569844" y="525048"/>
                  <a:pt x="628899" y="518381"/>
                  <a:pt x="636519" y="516476"/>
                </a:cubicBezTo>
                <a:cubicBezTo>
                  <a:pt x="661284" y="509808"/>
                  <a:pt x="727006" y="475518"/>
                  <a:pt x="741294" y="405033"/>
                </a:cubicBezTo>
                <a:cubicBezTo>
                  <a:pt x="743199" y="401223"/>
                  <a:pt x="742246" y="396461"/>
                  <a:pt x="742246" y="392651"/>
                </a:cubicBezTo>
                <a:cubicBezTo>
                  <a:pt x="741294" y="392651"/>
                  <a:pt x="741294" y="392651"/>
                  <a:pt x="742246" y="392651"/>
                </a:cubicBezTo>
                <a:close/>
              </a:path>
            </a:pathLst>
          </a:custGeom>
          <a:solidFill>
            <a:srgbClr val="FF3A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812E89C-E292-8D78-9AA6-531F46844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7269530" y="3004916"/>
            <a:ext cx="828265" cy="832104"/>
          </a:xfrm>
          <a:prstGeom prst="rect">
            <a:avLst/>
          </a:prstGeom>
        </p:spPr>
      </p:pic>
      <p:sp>
        <p:nvSpPr>
          <p:cNvPr id="17" name="Graphic 6" descr="Brain with solid fill">
            <a:extLst>
              <a:ext uri="{FF2B5EF4-FFF2-40B4-BE49-F238E27FC236}">
                <a16:creationId xmlns:a16="http://schemas.microsoft.com/office/drawing/2014/main" id="{8C19EF53-FF93-5092-E56D-A99F41994AA8}"/>
              </a:ext>
            </a:extLst>
          </p:cNvPr>
          <p:cNvSpPr/>
          <p:nvPr/>
        </p:nvSpPr>
        <p:spPr>
          <a:xfrm flipH="1">
            <a:off x="7367497" y="2466269"/>
            <a:ext cx="632329" cy="538647"/>
          </a:xfrm>
          <a:custGeom>
            <a:avLst/>
            <a:gdLst>
              <a:gd name="connsiteX0" fmla="*/ 742246 w 761725"/>
              <a:gd name="connsiteY0" fmla="*/ 392651 h 648873"/>
              <a:gd name="connsiteX1" fmla="*/ 737484 w 761725"/>
              <a:gd name="connsiteY1" fmla="*/ 260253 h 648873"/>
              <a:gd name="connsiteX2" fmla="*/ 743199 w 761725"/>
              <a:gd name="connsiteY2" fmla="*/ 225963 h 648873"/>
              <a:gd name="connsiteX3" fmla="*/ 651759 w 761725"/>
              <a:gd name="connsiteY3" fmla="*/ 115473 h 648873"/>
              <a:gd name="connsiteX4" fmla="*/ 543174 w 761725"/>
              <a:gd name="connsiteY4" fmla="*/ 38321 h 648873"/>
              <a:gd name="connsiteX5" fmla="*/ 516504 w 761725"/>
              <a:gd name="connsiteY5" fmla="*/ 41178 h 648873"/>
              <a:gd name="connsiteX6" fmla="*/ 436494 w 761725"/>
              <a:gd name="connsiteY6" fmla="*/ 221 h 648873"/>
              <a:gd name="connsiteX7" fmla="*/ 351721 w 761725"/>
              <a:gd name="connsiteY7" fmla="*/ 29748 h 648873"/>
              <a:gd name="connsiteX8" fmla="*/ 251709 w 761725"/>
              <a:gd name="connsiteY8" fmla="*/ 14508 h 648873"/>
              <a:gd name="connsiteX9" fmla="*/ 178366 w 761725"/>
              <a:gd name="connsiteY9" fmla="*/ 84993 h 648873"/>
              <a:gd name="connsiteX10" fmla="*/ 171699 w 761725"/>
              <a:gd name="connsiteY10" fmla="*/ 84993 h 648873"/>
              <a:gd name="connsiteX11" fmla="*/ 57399 w 761725"/>
              <a:gd name="connsiteY11" fmla="*/ 197388 h 648873"/>
              <a:gd name="connsiteX12" fmla="*/ 57399 w 761725"/>
              <a:gd name="connsiteY12" fmla="*/ 203103 h 648873"/>
              <a:gd name="connsiteX13" fmla="*/ 249 w 761725"/>
              <a:gd name="connsiteY13" fmla="*/ 308831 h 648873"/>
              <a:gd name="connsiteX14" fmla="*/ 118359 w 761725"/>
              <a:gd name="connsiteY14" fmla="*/ 413606 h 648873"/>
              <a:gd name="connsiteX15" fmla="*/ 265996 w 761725"/>
              <a:gd name="connsiteY15" fmla="*/ 413606 h 648873"/>
              <a:gd name="connsiteX16" fmla="*/ 381249 w 761725"/>
              <a:gd name="connsiteY16" fmla="*/ 526953 h 648873"/>
              <a:gd name="connsiteX17" fmla="*/ 381249 w 761725"/>
              <a:gd name="connsiteY17" fmla="*/ 648873 h 648873"/>
              <a:gd name="connsiteX18" fmla="*/ 456496 w 761725"/>
              <a:gd name="connsiteY18" fmla="*/ 648873 h 648873"/>
              <a:gd name="connsiteX19" fmla="*/ 456496 w 761725"/>
              <a:gd name="connsiteY19" fmla="*/ 563148 h 648873"/>
              <a:gd name="connsiteX20" fmla="*/ 456496 w 761725"/>
              <a:gd name="connsiteY20" fmla="*/ 550766 h 648873"/>
              <a:gd name="connsiteX21" fmla="*/ 480309 w 761725"/>
              <a:gd name="connsiteY21" fmla="*/ 442181 h 648873"/>
              <a:gd name="connsiteX22" fmla="*/ 530791 w 761725"/>
              <a:gd name="connsiteY22" fmla="*/ 399318 h 648873"/>
              <a:gd name="connsiteX23" fmla="*/ 567939 w 761725"/>
              <a:gd name="connsiteY23" fmla="*/ 367886 h 648873"/>
              <a:gd name="connsiteX24" fmla="*/ 580321 w 761725"/>
              <a:gd name="connsiteY24" fmla="*/ 345026 h 648873"/>
              <a:gd name="connsiteX25" fmla="*/ 518409 w 761725"/>
              <a:gd name="connsiteY25" fmla="*/ 337406 h 648873"/>
              <a:gd name="connsiteX26" fmla="*/ 496501 w 761725"/>
              <a:gd name="connsiteY26" fmla="*/ 321213 h 648873"/>
              <a:gd name="connsiteX27" fmla="*/ 512694 w 761725"/>
              <a:gd name="connsiteY27" fmla="*/ 299306 h 648873"/>
              <a:gd name="connsiteX28" fmla="*/ 588894 w 761725"/>
              <a:gd name="connsiteY28" fmla="*/ 307878 h 648873"/>
              <a:gd name="connsiteX29" fmla="*/ 589846 w 761725"/>
              <a:gd name="connsiteY29" fmla="*/ 300258 h 648873"/>
              <a:gd name="connsiteX30" fmla="*/ 584131 w 761725"/>
              <a:gd name="connsiteY30" fmla="*/ 255491 h 648873"/>
              <a:gd name="connsiteX31" fmla="*/ 506026 w 761725"/>
              <a:gd name="connsiteY31" fmla="*/ 193578 h 648873"/>
              <a:gd name="connsiteX32" fmla="*/ 486976 w 761725"/>
              <a:gd name="connsiteY32" fmla="*/ 187863 h 648873"/>
              <a:gd name="connsiteX33" fmla="*/ 481261 w 761725"/>
              <a:gd name="connsiteY33" fmla="*/ 185958 h 648873"/>
              <a:gd name="connsiteX34" fmla="*/ 480309 w 761725"/>
              <a:gd name="connsiteY34" fmla="*/ 185958 h 648873"/>
              <a:gd name="connsiteX35" fmla="*/ 458401 w 761725"/>
              <a:gd name="connsiteY35" fmla="*/ 191673 h 648873"/>
              <a:gd name="connsiteX36" fmla="*/ 449829 w 761725"/>
              <a:gd name="connsiteY36" fmla="*/ 193578 h 648873"/>
              <a:gd name="connsiteX37" fmla="*/ 440304 w 761725"/>
              <a:gd name="connsiteY37" fmla="*/ 195483 h 648873"/>
              <a:gd name="connsiteX38" fmla="*/ 417444 w 761725"/>
              <a:gd name="connsiteY38" fmla="*/ 265016 h 648873"/>
              <a:gd name="connsiteX39" fmla="*/ 450781 w 761725"/>
              <a:gd name="connsiteY39" fmla="*/ 329786 h 648873"/>
              <a:gd name="connsiteX40" fmla="*/ 452686 w 761725"/>
              <a:gd name="connsiteY40" fmla="*/ 356456 h 648873"/>
              <a:gd name="connsiteX41" fmla="*/ 427921 w 761725"/>
              <a:gd name="connsiteY41" fmla="*/ 358361 h 648873"/>
              <a:gd name="connsiteX42" fmla="*/ 399346 w 761725"/>
              <a:gd name="connsiteY42" fmla="*/ 323118 h 648873"/>
              <a:gd name="connsiteX43" fmla="*/ 397441 w 761725"/>
              <a:gd name="connsiteY43" fmla="*/ 323118 h 648873"/>
              <a:gd name="connsiteX44" fmla="*/ 315526 w 761725"/>
              <a:gd name="connsiteY44" fmla="*/ 297401 h 648873"/>
              <a:gd name="connsiteX45" fmla="*/ 310764 w 761725"/>
              <a:gd name="connsiteY45" fmla="*/ 271683 h 648873"/>
              <a:gd name="connsiteX46" fmla="*/ 336481 w 761725"/>
              <a:gd name="connsiteY46" fmla="*/ 265968 h 648873"/>
              <a:gd name="connsiteX47" fmla="*/ 384106 w 761725"/>
              <a:gd name="connsiteY47" fmla="*/ 282161 h 648873"/>
              <a:gd name="connsiteX48" fmla="*/ 380296 w 761725"/>
              <a:gd name="connsiteY48" fmla="*/ 266921 h 648873"/>
              <a:gd name="connsiteX49" fmla="*/ 390774 w 761725"/>
              <a:gd name="connsiteY49" fmla="*/ 205008 h 648873"/>
              <a:gd name="connsiteX50" fmla="*/ 351721 w 761725"/>
              <a:gd name="connsiteY50" fmla="*/ 207866 h 648873"/>
              <a:gd name="connsiteX51" fmla="*/ 317431 w 761725"/>
              <a:gd name="connsiteY51" fmla="*/ 205008 h 648873"/>
              <a:gd name="connsiteX52" fmla="*/ 234564 w 761725"/>
              <a:gd name="connsiteY52" fmla="*/ 257396 h 648873"/>
              <a:gd name="connsiteX53" fmla="*/ 151696 w 761725"/>
              <a:gd name="connsiteY53" fmla="*/ 353598 h 648873"/>
              <a:gd name="connsiteX54" fmla="*/ 132646 w 761725"/>
              <a:gd name="connsiteY54" fmla="*/ 372648 h 648873"/>
              <a:gd name="connsiteX55" fmla="*/ 113596 w 761725"/>
              <a:gd name="connsiteY55" fmla="*/ 353598 h 648873"/>
              <a:gd name="connsiteX56" fmla="*/ 158364 w 761725"/>
              <a:gd name="connsiteY56" fmla="*/ 261206 h 648873"/>
              <a:gd name="connsiteX57" fmla="*/ 99309 w 761725"/>
              <a:gd name="connsiteY57" fmla="*/ 231678 h 648873"/>
              <a:gd name="connsiteX58" fmla="*/ 102166 w 761725"/>
              <a:gd name="connsiteY58" fmla="*/ 205008 h 648873"/>
              <a:gd name="connsiteX59" fmla="*/ 128836 w 761725"/>
              <a:gd name="connsiteY59" fmla="*/ 206913 h 648873"/>
              <a:gd name="connsiteX60" fmla="*/ 189796 w 761725"/>
              <a:gd name="connsiteY60" fmla="*/ 224058 h 648873"/>
              <a:gd name="connsiteX61" fmla="*/ 276474 w 761725"/>
              <a:gd name="connsiteY61" fmla="*/ 191673 h 648873"/>
              <a:gd name="connsiteX62" fmla="*/ 211704 w 761725"/>
              <a:gd name="connsiteY62" fmla="*/ 132618 h 648873"/>
              <a:gd name="connsiteX63" fmla="*/ 218371 w 761725"/>
              <a:gd name="connsiteY63" fmla="*/ 106901 h 648873"/>
              <a:gd name="connsiteX64" fmla="*/ 244089 w 761725"/>
              <a:gd name="connsiteY64" fmla="*/ 113568 h 648873"/>
              <a:gd name="connsiteX65" fmla="*/ 426969 w 761725"/>
              <a:gd name="connsiteY65" fmla="*/ 157383 h 648873"/>
              <a:gd name="connsiteX66" fmla="*/ 398394 w 761725"/>
              <a:gd name="connsiteY66" fmla="*/ 84041 h 648873"/>
              <a:gd name="connsiteX67" fmla="*/ 418396 w 761725"/>
              <a:gd name="connsiteY67" fmla="*/ 65943 h 648873"/>
              <a:gd name="connsiteX68" fmla="*/ 436494 w 761725"/>
              <a:gd name="connsiteY68" fmla="*/ 85946 h 648873"/>
              <a:gd name="connsiteX69" fmla="*/ 496501 w 761725"/>
              <a:gd name="connsiteY69" fmla="*/ 148811 h 648873"/>
              <a:gd name="connsiteX70" fmla="*/ 513646 w 761725"/>
              <a:gd name="connsiteY70" fmla="*/ 153573 h 648873"/>
              <a:gd name="connsiteX71" fmla="*/ 570796 w 761725"/>
              <a:gd name="connsiteY71" fmla="*/ 104996 h 648873"/>
              <a:gd name="connsiteX72" fmla="*/ 594609 w 761725"/>
              <a:gd name="connsiteY72" fmla="*/ 119283 h 648873"/>
              <a:gd name="connsiteX73" fmla="*/ 580321 w 761725"/>
              <a:gd name="connsiteY73" fmla="*/ 143096 h 648873"/>
              <a:gd name="connsiteX74" fmla="*/ 549842 w 761725"/>
              <a:gd name="connsiteY74" fmla="*/ 167861 h 648873"/>
              <a:gd name="connsiteX75" fmla="*/ 549842 w 761725"/>
              <a:gd name="connsiteY75" fmla="*/ 169766 h 648873"/>
              <a:gd name="connsiteX76" fmla="*/ 618421 w 761725"/>
              <a:gd name="connsiteY76" fmla="*/ 240251 h 648873"/>
              <a:gd name="connsiteX77" fmla="*/ 624136 w 761725"/>
              <a:gd name="connsiteY77" fmla="*/ 263111 h 648873"/>
              <a:gd name="connsiteX78" fmla="*/ 632709 w 761725"/>
              <a:gd name="connsiteY78" fmla="*/ 251681 h 648873"/>
              <a:gd name="connsiteX79" fmla="*/ 646044 w 761725"/>
              <a:gd name="connsiteY79" fmla="*/ 206913 h 648873"/>
              <a:gd name="connsiteX80" fmla="*/ 658426 w 761725"/>
              <a:gd name="connsiteY80" fmla="*/ 191673 h 648873"/>
              <a:gd name="connsiteX81" fmla="*/ 677476 w 761725"/>
              <a:gd name="connsiteY81" fmla="*/ 195483 h 648873"/>
              <a:gd name="connsiteX82" fmla="*/ 683192 w 761725"/>
              <a:gd name="connsiteY82" fmla="*/ 214533 h 648873"/>
              <a:gd name="connsiteX83" fmla="*/ 665094 w 761725"/>
              <a:gd name="connsiteY83" fmla="*/ 269778 h 648873"/>
              <a:gd name="connsiteX84" fmla="*/ 624136 w 761725"/>
              <a:gd name="connsiteY84" fmla="*/ 308831 h 648873"/>
              <a:gd name="connsiteX85" fmla="*/ 603181 w 761725"/>
              <a:gd name="connsiteY85" fmla="*/ 377411 h 648873"/>
              <a:gd name="connsiteX86" fmla="*/ 645092 w 761725"/>
              <a:gd name="connsiteY86" fmla="*/ 413606 h 648873"/>
              <a:gd name="connsiteX87" fmla="*/ 654617 w 761725"/>
              <a:gd name="connsiteY87" fmla="*/ 430751 h 648873"/>
              <a:gd name="connsiteX88" fmla="*/ 644139 w 761725"/>
              <a:gd name="connsiteY88" fmla="*/ 446943 h 648873"/>
              <a:gd name="connsiteX89" fmla="*/ 625089 w 761725"/>
              <a:gd name="connsiteY89" fmla="*/ 445991 h 648873"/>
              <a:gd name="connsiteX90" fmla="*/ 580321 w 761725"/>
              <a:gd name="connsiteY90" fmla="*/ 407891 h 648873"/>
              <a:gd name="connsiteX91" fmla="*/ 550794 w 761725"/>
              <a:gd name="connsiteY91" fmla="*/ 429798 h 648873"/>
              <a:gd name="connsiteX92" fmla="*/ 507931 w 761725"/>
              <a:gd name="connsiteY92" fmla="*/ 465993 h 648873"/>
              <a:gd name="connsiteX93" fmla="*/ 493644 w 761725"/>
              <a:gd name="connsiteY93" fmla="*/ 549813 h 648873"/>
              <a:gd name="connsiteX94" fmla="*/ 493644 w 761725"/>
              <a:gd name="connsiteY94" fmla="*/ 563148 h 648873"/>
              <a:gd name="connsiteX95" fmla="*/ 493644 w 761725"/>
              <a:gd name="connsiteY95" fmla="*/ 648873 h 648873"/>
              <a:gd name="connsiteX96" fmla="*/ 569844 w 761725"/>
              <a:gd name="connsiteY96" fmla="*/ 648873 h 648873"/>
              <a:gd name="connsiteX97" fmla="*/ 636519 w 761725"/>
              <a:gd name="connsiteY97" fmla="*/ 516476 h 648873"/>
              <a:gd name="connsiteX98" fmla="*/ 741294 w 761725"/>
              <a:gd name="connsiteY98" fmla="*/ 405033 h 648873"/>
              <a:gd name="connsiteX99" fmla="*/ 742246 w 761725"/>
              <a:gd name="connsiteY99" fmla="*/ 392651 h 648873"/>
              <a:gd name="connsiteX100" fmla="*/ 742246 w 761725"/>
              <a:gd name="connsiteY100" fmla="*/ 392651 h 6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761725" h="648873">
                <a:moveTo>
                  <a:pt x="742246" y="392651"/>
                </a:moveTo>
                <a:cubicBezTo>
                  <a:pt x="769869" y="352646"/>
                  <a:pt x="767964" y="298353"/>
                  <a:pt x="737484" y="260253"/>
                </a:cubicBezTo>
                <a:cubicBezTo>
                  <a:pt x="741294" y="248823"/>
                  <a:pt x="743199" y="237393"/>
                  <a:pt x="743199" y="225963"/>
                </a:cubicBezTo>
                <a:cubicBezTo>
                  <a:pt x="743199" y="171671"/>
                  <a:pt x="704146" y="125951"/>
                  <a:pt x="651759" y="115473"/>
                </a:cubicBezTo>
                <a:cubicBezTo>
                  <a:pt x="635567" y="68801"/>
                  <a:pt x="592704" y="38321"/>
                  <a:pt x="543174" y="38321"/>
                </a:cubicBezTo>
                <a:cubicBezTo>
                  <a:pt x="534601" y="38321"/>
                  <a:pt x="525076" y="39273"/>
                  <a:pt x="516504" y="41178"/>
                </a:cubicBezTo>
                <a:cubicBezTo>
                  <a:pt x="496501" y="17366"/>
                  <a:pt x="466974" y="3078"/>
                  <a:pt x="436494" y="221"/>
                </a:cubicBezTo>
                <a:cubicBezTo>
                  <a:pt x="405061" y="-1684"/>
                  <a:pt x="374581" y="8793"/>
                  <a:pt x="351721" y="29748"/>
                </a:cubicBezTo>
                <a:cubicBezTo>
                  <a:pt x="322194" y="9746"/>
                  <a:pt x="285046" y="4031"/>
                  <a:pt x="251709" y="14508"/>
                </a:cubicBezTo>
                <a:cubicBezTo>
                  <a:pt x="217419" y="24986"/>
                  <a:pt x="190749" y="50703"/>
                  <a:pt x="178366" y="84993"/>
                </a:cubicBezTo>
                <a:cubicBezTo>
                  <a:pt x="176461" y="84993"/>
                  <a:pt x="173604" y="84993"/>
                  <a:pt x="171699" y="84993"/>
                </a:cubicBezTo>
                <a:cubicBezTo>
                  <a:pt x="108834" y="84993"/>
                  <a:pt x="58351" y="134523"/>
                  <a:pt x="57399" y="197388"/>
                </a:cubicBezTo>
                <a:cubicBezTo>
                  <a:pt x="57399" y="199293"/>
                  <a:pt x="57399" y="201198"/>
                  <a:pt x="57399" y="203103"/>
                </a:cubicBezTo>
                <a:cubicBezTo>
                  <a:pt x="19299" y="224058"/>
                  <a:pt x="-2609" y="265016"/>
                  <a:pt x="249" y="308831"/>
                </a:cubicBezTo>
                <a:cubicBezTo>
                  <a:pt x="4059" y="368838"/>
                  <a:pt x="57399" y="413606"/>
                  <a:pt x="118359" y="413606"/>
                </a:cubicBezTo>
                <a:lnTo>
                  <a:pt x="265996" y="413606"/>
                </a:lnTo>
                <a:cubicBezTo>
                  <a:pt x="328861" y="413606"/>
                  <a:pt x="380296" y="464088"/>
                  <a:pt x="381249" y="526953"/>
                </a:cubicBezTo>
                <a:lnTo>
                  <a:pt x="381249" y="648873"/>
                </a:lnTo>
                <a:lnTo>
                  <a:pt x="456496" y="648873"/>
                </a:lnTo>
                <a:lnTo>
                  <a:pt x="456496" y="563148"/>
                </a:lnTo>
                <a:cubicBezTo>
                  <a:pt x="456496" y="559338"/>
                  <a:pt x="456496" y="554576"/>
                  <a:pt x="456496" y="550766"/>
                </a:cubicBezTo>
                <a:cubicBezTo>
                  <a:pt x="456496" y="515523"/>
                  <a:pt x="455544" y="470756"/>
                  <a:pt x="480309" y="442181"/>
                </a:cubicBezTo>
                <a:cubicBezTo>
                  <a:pt x="495549" y="425988"/>
                  <a:pt x="512694" y="411701"/>
                  <a:pt x="530791" y="399318"/>
                </a:cubicBezTo>
                <a:cubicBezTo>
                  <a:pt x="545079" y="390746"/>
                  <a:pt x="557461" y="380268"/>
                  <a:pt x="567939" y="367886"/>
                </a:cubicBezTo>
                <a:cubicBezTo>
                  <a:pt x="572701" y="360266"/>
                  <a:pt x="577464" y="352646"/>
                  <a:pt x="580321" y="345026"/>
                </a:cubicBezTo>
                <a:cubicBezTo>
                  <a:pt x="560319" y="337406"/>
                  <a:pt x="539364" y="334548"/>
                  <a:pt x="518409" y="337406"/>
                </a:cubicBezTo>
                <a:cubicBezTo>
                  <a:pt x="507931" y="338358"/>
                  <a:pt x="498406" y="331691"/>
                  <a:pt x="496501" y="321213"/>
                </a:cubicBezTo>
                <a:cubicBezTo>
                  <a:pt x="495549" y="310736"/>
                  <a:pt x="502216" y="301211"/>
                  <a:pt x="512694" y="299306"/>
                </a:cubicBezTo>
                <a:cubicBezTo>
                  <a:pt x="538411" y="295496"/>
                  <a:pt x="564129" y="298353"/>
                  <a:pt x="588894" y="307878"/>
                </a:cubicBezTo>
                <a:cubicBezTo>
                  <a:pt x="588894" y="305021"/>
                  <a:pt x="588894" y="303116"/>
                  <a:pt x="589846" y="300258"/>
                </a:cubicBezTo>
                <a:cubicBezTo>
                  <a:pt x="590799" y="285018"/>
                  <a:pt x="588894" y="269778"/>
                  <a:pt x="584131" y="255491"/>
                </a:cubicBezTo>
                <a:cubicBezTo>
                  <a:pt x="570796" y="221201"/>
                  <a:pt x="537459" y="205961"/>
                  <a:pt x="506026" y="193578"/>
                </a:cubicBezTo>
                <a:cubicBezTo>
                  <a:pt x="500311" y="191673"/>
                  <a:pt x="494596" y="189768"/>
                  <a:pt x="486976" y="187863"/>
                </a:cubicBezTo>
                <a:lnTo>
                  <a:pt x="481261" y="185958"/>
                </a:lnTo>
                <a:lnTo>
                  <a:pt x="480309" y="185958"/>
                </a:lnTo>
                <a:cubicBezTo>
                  <a:pt x="472689" y="186911"/>
                  <a:pt x="466021" y="188816"/>
                  <a:pt x="458401" y="191673"/>
                </a:cubicBezTo>
                <a:lnTo>
                  <a:pt x="449829" y="193578"/>
                </a:lnTo>
                <a:lnTo>
                  <a:pt x="440304" y="195483"/>
                </a:lnTo>
                <a:cubicBezTo>
                  <a:pt x="424111" y="214533"/>
                  <a:pt x="415539" y="239298"/>
                  <a:pt x="417444" y="265016"/>
                </a:cubicBezTo>
                <a:cubicBezTo>
                  <a:pt x="419349" y="290733"/>
                  <a:pt x="431731" y="313593"/>
                  <a:pt x="450781" y="329786"/>
                </a:cubicBezTo>
                <a:cubicBezTo>
                  <a:pt x="458401" y="336453"/>
                  <a:pt x="458401" y="347883"/>
                  <a:pt x="452686" y="356456"/>
                </a:cubicBezTo>
                <a:cubicBezTo>
                  <a:pt x="446971" y="363123"/>
                  <a:pt x="435541" y="364076"/>
                  <a:pt x="427921" y="358361"/>
                </a:cubicBezTo>
                <a:cubicBezTo>
                  <a:pt x="416491" y="348836"/>
                  <a:pt x="406966" y="336453"/>
                  <a:pt x="399346" y="323118"/>
                </a:cubicBezTo>
                <a:lnTo>
                  <a:pt x="397441" y="323118"/>
                </a:lnTo>
                <a:cubicBezTo>
                  <a:pt x="370771" y="318356"/>
                  <a:pt x="340291" y="313593"/>
                  <a:pt x="315526" y="297401"/>
                </a:cubicBezTo>
                <a:cubicBezTo>
                  <a:pt x="306954" y="291686"/>
                  <a:pt x="305049" y="280256"/>
                  <a:pt x="310764" y="271683"/>
                </a:cubicBezTo>
                <a:cubicBezTo>
                  <a:pt x="316479" y="263111"/>
                  <a:pt x="327909" y="260253"/>
                  <a:pt x="336481" y="265968"/>
                </a:cubicBezTo>
                <a:cubicBezTo>
                  <a:pt x="350769" y="274541"/>
                  <a:pt x="366961" y="280256"/>
                  <a:pt x="384106" y="282161"/>
                </a:cubicBezTo>
                <a:cubicBezTo>
                  <a:pt x="382201" y="277398"/>
                  <a:pt x="381249" y="272636"/>
                  <a:pt x="380296" y="266921"/>
                </a:cubicBezTo>
                <a:cubicBezTo>
                  <a:pt x="378391" y="245966"/>
                  <a:pt x="382201" y="224058"/>
                  <a:pt x="390774" y="205008"/>
                </a:cubicBezTo>
                <a:cubicBezTo>
                  <a:pt x="377439" y="206913"/>
                  <a:pt x="365056" y="207866"/>
                  <a:pt x="351721" y="207866"/>
                </a:cubicBezTo>
                <a:cubicBezTo>
                  <a:pt x="340291" y="207866"/>
                  <a:pt x="328861" y="206913"/>
                  <a:pt x="317431" y="205008"/>
                </a:cubicBezTo>
                <a:cubicBezTo>
                  <a:pt x="296476" y="230726"/>
                  <a:pt x="266949" y="249776"/>
                  <a:pt x="234564" y="257396"/>
                </a:cubicBezTo>
                <a:cubicBezTo>
                  <a:pt x="191701" y="279303"/>
                  <a:pt x="151696" y="306926"/>
                  <a:pt x="151696" y="353598"/>
                </a:cubicBezTo>
                <a:cubicBezTo>
                  <a:pt x="151696" y="364076"/>
                  <a:pt x="143124" y="372648"/>
                  <a:pt x="132646" y="372648"/>
                </a:cubicBezTo>
                <a:cubicBezTo>
                  <a:pt x="122169" y="372648"/>
                  <a:pt x="113596" y="364076"/>
                  <a:pt x="113596" y="353598"/>
                </a:cubicBezTo>
                <a:cubicBezTo>
                  <a:pt x="114549" y="317403"/>
                  <a:pt x="130741" y="284066"/>
                  <a:pt x="158364" y="261206"/>
                </a:cubicBezTo>
                <a:cubicBezTo>
                  <a:pt x="135504" y="258348"/>
                  <a:pt x="114549" y="248823"/>
                  <a:pt x="99309" y="231678"/>
                </a:cubicBezTo>
                <a:cubicBezTo>
                  <a:pt x="92641" y="223106"/>
                  <a:pt x="94546" y="211676"/>
                  <a:pt x="102166" y="205008"/>
                </a:cubicBezTo>
                <a:cubicBezTo>
                  <a:pt x="109786" y="198341"/>
                  <a:pt x="122169" y="199293"/>
                  <a:pt x="128836" y="206913"/>
                </a:cubicBezTo>
                <a:cubicBezTo>
                  <a:pt x="136456" y="216438"/>
                  <a:pt x="158364" y="225011"/>
                  <a:pt x="189796" y="224058"/>
                </a:cubicBezTo>
                <a:cubicBezTo>
                  <a:pt x="221229" y="224058"/>
                  <a:pt x="252661" y="212628"/>
                  <a:pt x="276474" y="191673"/>
                </a:cubicBezTo>
                <a:cubicBezTo>
                  <a:pt x="248851" y="180243"/>
                  <a:pt x="225991" y="159288"/>
                  <a:pt x="211704" y="132618"/>
                </a:cubicBezTo>
                <a:cubicBezTo>
                  <a:pt x="205989" y="123093"/>
                  <a:pt x="209799" y="111663"/>
                  <a:pt x="218371" y="106901"/>
                </a:cubicBezTo>
                <a:cubicBezTo>
                  <a:pt x="227896" y="101186"/>
                  <a:pt x="239326" y="104996"/>
                  <a:pt x="244089" y="113568"/>
                </a:cubicBezTo>
                <a:cubicBezTo>
                  <a:pt x="272664" y="165003"/>
                  <a:pt x="332671" y="179291"/>
                  <a:pt x="426969" y="157383"/>
                </a:cubicBezTo>
                <a:cubicBezTo>
                  <a:pt x="409824" y="143096"/>
                  <a:pt x="397441" y="120236"/>
                  <a:pt x="398394" y="84041"/>
                </a:cubicBezTo>
                <a:cubicBezTo>
                  <a:pt x="398394" y="73563"/>
                  <a:pt x="407919" y="64991"/>
                  <a:pt x="418396" y="65943"/>
                </a:cubicBezTo>
                <a:cubicBezTo>
                  <a:pt x="428874" y="65943"/>
                  <a:pt x="437446" y="75468"/>
                  <a:pt x="436494" y="85946"/>
                </a:cubicBezTo>
                <a:cubicBezTo>
                  <a:pt x="434589" y="128808"/>
                  <a:pt x="458401" y="137381"/>
                  <a:pt x="496501" y="148811"/>
                </a:cubicBezTo>
                <a:cubicBezTo>
                  <a:pt x="502216" y="150716"/>
                  <a:pt x="507931" y="151668"/>
                  <a:pt x="513646" y="153573"/>
                </a:cubicBezTo>
                <a:cubicBezTo>
                  <a:pt x="524124" y="129761"/>
                  <a:pt x="545079" y="111663"/>
                  <a:pt x="570796" y="104996"/>
                </a:cubicBezTo>
                <a:cubicBezTo>
                  <a:pt x="581274" y="102138"/>
                  <a:pt x="591751" y="108806"/>
                  <a:pt x="594609" y="119283"/>
                </a:cubicBezTo>
                <a:cubicBezTo>
                  <a:pt x="597467" y="129761"/>
                  <a:pt x="590799" y="140238"/>
                  <a:pt x="580321" y="143096"/>
                </a:cubicBezTo>
                <a:cubicBezTo>
                  <a:pt x="566986" y="146906"/>
                  <a:pt x="556509" y="155478"/>
                  <a:pt x="549842" y="167861"/>
                </a:cubicBezTo>
                <a:cubicBezTo>
                  <a:pt x="549842" y="168813"/>
                  <a:pt x="549842" y="168813"/>
                  <a:pt x="549842" y="169766"/>
                </a:cubicBezTo>
                <a:cubicBezTo>
                  <a:pt x="579369" y="184053"/>
                  <a:pt x="605086" y="205008"/>
                  <a:pt x="618421" y="240251"/>
                </a:cubicBezTo>
                <a:cubicBezTo>
                  <a:pt x="621279" y="247871"/>
                  <a:pt x="623184" y="255491"/>
                  <a:pt x="624136" y="263111"/>
                </a:cubicBezTo>
                <a:cubicBezTo>
                  <a:pt x="627946" y="260253"/>
                  <a:pt x="630804" y="256443"/>
                  <a:pt x="632709" y="251681"/>
                </a:cubicBezTo>
                <a:cubicBezTo>
                  <a:pt x="639376" y="237393"/>
                  <a:pt x="644139" y="223106"/>
                  <a:pt x="646044" y="206913"/>
                </a:cubicBezTo>
                <a:cubicBezTo>
                  <a:pt x="646996" y="200246"/>
                  <a:pt x="651759" y="194531"/>
                  <a:pt x="658426" y="191673"/>
                </a:cubicBezTo>
                <a:cubicBezTo>
                  <a:pt x="665094" y="188816"/>
                  <a:pt x="672714" y="190721"/>
                  <a:pt x="677476" y="195483"/>
                </a:cubicBezTo>
                <a:cubicBezTo>
                  <a:pt x="683192" y="200246"/>
                  <a:pt x="685096" y="206913"/>
                  <a:pt x="683192" y="214533"/>
                </a:cubicBezTo>
                <a:cubicBezTo>
                  <a:pt x="680334" y="233583"/>
                  <a:pt x="674619" y="252633"/>
                  <a:pt x="665094" y="269778"/>
                </a:cubicBezTo>
                <a:cubicBezTo>
                  <a:pt x="655569" y="285971"/>
                  <a:pt x="641281" y="299306"/>
                  <a:pt x="624136" y="308831"/>
                </a:cubicBezTo>
                <a:cubicBezTo>
                  <a:pt x="622231" y="332643"/>
                  <a:pt x="614611" y="356456"/>
                  <a:pt x="603181" y="377411"/>
                </a:cubicBezTo>
                <a:cubicBezTo>
                  <a:pt x="615564" y="391698"/>
                  <a:pt x="628899" y="404081"/>
                  <a:pt x="645092" y="413606"/>
                </a:cubicBezTo>
                <a:cubicBezTo>
                  <a:pt x="650806" y="417416"/>
                  <a:pt x="654617" y="424083"/>
                  <a:pt x="654617" y="430751"/>
                </a:cubicBezTo>
                <a:cubicBezTo>
                  <a:pt x="654617" y="437418"/>
                  <a:pt x="650806" y="444086"/>
                  <a:pt x="644139" y="446943"/>
                </a:cubicBezTo>
                <a:cubicBezTo>
                  <a:pt x="637471" y="449801"/>
                  <a:pt x="630804" y="449801"/>
                  <a:pt x="625089" y="445991"/>
                </a:cubicBezTo>
                <a:cubicBezTo>
                  <a:pt x="608896" y="435513"/>
                  <a:pt x="593656" y="422178"/>
                  <a:pt x="580321" y="407891"/>
                </a:cubicBezTo>
                <a:cubicBezTo>
                  <a:pt x="570796" y="415511"/>
                  <a:pt x="560319" y="423131"/>
                  <a:pt x="550794" y="429798"/>
                </a:cubicBezTo>
                <a:cubicBezTo>
                  <a:pt x="534601" y="440276"/>
                  <a:pt x="520314" y="451706"/>
                  <a:pt x="507931" y="465993"/>
                </a:cubicBezTo>
                <a:cubicBezTo>
                  <a:pt x="492691" y="484091"/>
                  <a:pt x="493644" y="519333"/>
                  <a:pt x="493644" y="549813"/>
                </a:cubicBezTo>
                <a:cubicBezTo>
                  <a:pt x="493644" y="554576"/>
                  <a:pt x="493644" y="558386"/>
                  <a:pt x="493644" y="563148"/>
                </a:cubicBezTo>
                <a:lnTo>
                  <a:pt x="493644" y="648873"/>
                </a:lnTo>
                <a:lnTo>
                  <a:pt x="569844" y="648873"/>
                </a:lnTo>
                <a:cubicBezTo>
                  <a:pt x="569844" y="525048"/>
                  <a:pt x="628899" y="518381"/>
                  <a:pt x="636519" y="516476"/>
                </a:cubicBezTo>
                <a:cubicBezTo>
                  <a:pt x="661284" y="509808"/>
                  <a:pt x="727006" y="475518"/>
                  <a:pt x="741294" y="405033"/>
                </a:cubicBezTo>
                <a:cubicBezTo>
                  <a:pt x="743199" y="401223"/>
                  <a:pt x="742246" y="396461"/>
                  <a:pt x="742246" y="392651"/>
                </a:cubicBezTo>
                <a:cubicBezTo>
                  <a:pt x="741294" y="392651"/>
                  <a:pt x="741294" y="392651"/>
                  <a:pt x="742246" y="392651"/>
                </a:cubicBezTo>
                <a:close/>
              </a:path>
            </a:pathLst>
          </a:custGeom>
          <a:solidFill>
            <a:srgbClr val="FF3A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4AA847AE-5F4F-4987-8AD2-D40FE3A5363F}"/>
              </a:ext>
            </a:extLst>
          </p:cNvPr>
          <p:cNvSpPr/>
          <p:nvPr/>
        </p:nvSpPr>
        <p:spPr>
          <a:xfrm>
            <a:off x="3606620" y="5471680"/>
            <a:ext cx="3966862" cy="6045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Current Ledgers</a:t>
            </a:r>
            <a:endParaRPr lang="en-US" sz="2400" dirty="0"/>
          </a:p>
        </p:txBody>
      </p:sp>
      <p:sp>
        <p:nvSpPr>
          <p:cNvPr id="96" name="Cloud Callout 95">
            <a:extLst>
              <a:ext uri="{FF2B5EF4-FFF2-40B4-BE49-F238E27FC236}">
                <a16:creationId xmlns:a16="http://schemas.microsoft.com/office/drawing/2014/main" id="{1A629DC9-384C-8420-D116-66045A882989}"/>
              </a:ext>
            </a:extLst>
          </p:cNvPr>
          <p:cNvSpPr/>
          <p:nvPr/>
        </p:nvSpPr>
        <p:spPr>
          <a:xfrm>
            <a:off x="8208580" y="2032025"/>
            <a:ext cx="2228192" cy="661159"/>
          </a:xfrm>
          <a:prstGeom prst="cloudCallout">
            <a:avLst>
              <a:gd name="adj1" fmla="val -58569"/>
              <a:gd name="adj2" fmla="val 3865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Audit Logic</a:t>
            </a:r>
            <a:endParaRPr lang="en-US" sz="1400" dirty="0"/>
          </a:p>
        </p:txBody>
      </p:sp>
      <p:sp>
        <p:nvSpPr>
          <p:cNvPr id="97" name="Cloud Callout 96">
            <a:extLst>
              <a:ext uri="{FF2B5EF4-FFF2-40B4-BE49-F238E27FC236}">
                <a16:creationId xmlns:a16="http://schemas.microsoft.com/office/drawing/2014/main" id="{1DF6E9F2-AD06-C9B2-D0F3-2DB3FAD74AE4}"/>
              </a:ext>
            </a:extLst>
          </p:cNvPr>
          <p:cNvSpPr/>
          <p:nvPr/>
        </p:nvSpPr>
        <p:spPr>
          <a:xfrm>
            <a:off x="6155434" y="779029"/>
            <a:ext cx="2228192" cy="661159"/>
          </a:xfrm>
          <a:prstGeom prst="cloudCallout">
            <a:avLst>
              <a:gd name="adj1" fmla="val -58569"/>
              <a:gd name="adj2" fmla="val 3865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Audit Logic</a:t>
            </a:r>
            <a:endParaRPr lang="en-US" sz="1400" dirty="0"/>
          </a:p>
        </p:txBody>
      </p:sp>
      <p:sp>
        <p:nvSpPr>
          <p:cNvPr id="98" name="Cloud Callout 97">
            <a:extLst>
              <a:ext uri="{FF2B5EF4-FFF2-40B4-BE49-F238E27FC236}">
                <a16:creationId xmlns:a16="http://schemas.microsoft.com/office/drawing/2014/main" id="{B1CD7230-51C7-D2F4-4AF8-A7283C53DC95}"/>
              </a:ext>
            </a:extLst>
          </p:cNvPr>
          <p:cNvSpPr/>
          <p:nvPr/>
        </p:nvSpPr>
        <p:spPr>
          <a:xfrm>
            <a:off x="821272" y="2032025"/>
            <a:ext cx="2228192" cy="661159"/>
          </a:xfrm>
          <a:prstGeom prst="cloudCallout">
            <a:avLst>
              <a:gd name="adj1" fmla="val 55110"/>
              <a:gd name="adj2" fmla="val 4501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Audit Logic</a:t>
            </a:r>
            <a:endParaRPr lang="en-US" sz="1400" dirty="0"/>
          </a:p>
        </p:txBody>
      </p:sp>
      <p:sp>
        <p:nvSpPr>
          <p:cNvPr id="99" name="Cloud Callout 98">
            <a:extLst>
              <a:ext uri="{FF2B5EF4-FFF2-40B4-BE49-F238E27FC236}">
                <a16:creationId xmlns:a16="http://schemas.microsoft.com/office/drawing/2014/main" id="{C6AEA4D6-CEDF-3E76-AE04-F770F8495FAB}"/>
              </a:ext>
            </a:extLst>
          </p:cNvPr>
          <p:cNvSpPr/>
          <p:nvPr/>
        </p:nvSpPr>
        <p:spPr>
          <a:xfrm>
            <a:off x="2648406" y="3993190"/>
            <a:ext cx="2228192" cy="661159"/>
          </a:xfrm>
          <a:prstGeom prst="cloudCallout">
            <a:avLst>
              <a:gd name="adj1" fmla="val 65488"/>
              <a:gd name="adj2" fmla="val -1062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Audit Logic</a:t>
            </a:r>
            <a:endParaRPr lang="en-US" sz="14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DB60AD-D183-E332-E7AF-9FD985C57BE1}"/>
              </a:ext>
            </a:extLst>
          </p:cNvPr>
          <p:cNvSpPr/>
          <p:nvPr/>
        </p:nvSpPr>
        <p:spPr>
          <a:xfrm>
            <a:off x="3606620" y="5466659"/>
            <a:ext cx="3966862" cy="6045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Crash Fault Tolerance</a:t>
            </a:r>
            <a:endParaRPr lang="en-US" sz="2400" dirty="0"/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5F3569D4-4E4C-82B6-4E62-F6AC15D842D5}"/>
              </a:ext>
            </a:extLst>
          </p:cNvPr>
          <p:cNvSpPr/>
          <p:nvPr/>
        </p:nvSpPr>
        <p:spPr>
          <a:xfrm>
            <a:off x="821272" y="2019999"/>
            <a:ext cx="2228192" cy="661159"/>
          </a:xfrm>
          <a:prstGeom prst="cloudCallout">
            <a:avLst>
              <a:gd name="adj1" fmla="val 55110"/>
              <a:gd name="adj2" fmla="val 45014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Byzantine Fault Tolerance</a:t>
            </a:r>
            <a:endParaRPr lang="en-US" sz="1400" dirty="0"/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64B648D0-ECF0-0C89-60FA-1EEEB133683A}"/>
              </a:ext>
            </a:extLst>
          </p:cNvPr>
          <p:cNvSpPr/>
          <p:nvPr/>
        </p:nvSpPr>
        <p:spPr>
          <a:xfrm>
            <a:off x="2648406" y="3986368"/>
            <a:ext cx="2228192" cy="661159"/>
          </a:xfrm>
          <a:prstGeom prst="cloudCallout">
            <a:avLst>
              <a:gd name="adj1" fmla="val 65488"/>
              <a:gd name="adj2" fmla="val -1062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Byzantine Fault Tolerance</a:t>
            </a:r>
            <a:endParaRPr lang="en-US" sz="1400" dirty="0"/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CF863827-297D-2AF1-FDFE-2A00C0F5A64F}"/>
              </a:ext>
            </a:extLst>
          </p:cNvPr>
          <p:cNvSpPr/>
          <p:nvPr/>
        </p:nvSpPr>
        <p:spPr>
          <a:xfrm>
            <a:off x="8208580" y="2023270"/>
            <a:ext cx="2228192" cy="661159"/>
          </a:xfrm>
          <a:prstGeom prst="cloudCallout">
            <a:avLst>
              <a:gd name="adj1" fmla="val -58569"/>
              <a:gd name="adj2" fmla="val 3865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Byzantine Fault Tolerance</a:t>
            </a:r>
            <a:endParaRPr lang="en-US" sz="1400" dirty="0"/>
          </a:p>
        </p:txBody>
      </p:sp>
      <p:sp>
        <p:nvSpPr>
          <p:cNvPr id="19" name="Cloud Callout 18">
            <a:extLst>
              <a:ext uri="{FF2B5EF4-FFF2-40B4-BE49-F238E27FC236}">
                <a16:creationId xmlns:a16="http://schemas.microsoft.com/office/drawing/2014/main" id="{DDB80DE8-6346-CC5A-7AF7-57B64D8EC5F7}"/>
              </a:ext>
            </a:extLst>
          </p:cNvPr>
          <p:cNvSpPr/>
          <p:nvPr/>
        </p:nvSpPr>
        <p:spPr>
          <a:xfrm>
            <a:off x="6158535" y="770963"/>
            <a:ext cx="2228192" cy="661159"/>
          </a:xfrm>
          <a:prstGeom prst="cloudCallout">
            <a:avLst>
              <a:gd name="adj1" fmla="val -58569"/>
              <a:gd name="adj2" fmla="val 3865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Byzantine Fault Tolerance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7391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96" grpId="0" animBg="1"/>
      <p:bldP spid="97" grpId="0" animBg="1"/>
      <p:bldP spid="98" grpId="0" animBg="1"/>
      <p:bldP spid="99" grpId="0" animBg="1"/>
      <p:bldP spid="6" grpId="0" animBg="1"/>
      <p:bldP spid="7" grpId="0" animBg="1"/>
      <p:bldP spid="10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C8CAE-C65A-A0BF-604D-613271F77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00E1B6-2C56-2631-1898-38DC631FCF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E653BF-739E-E6FC-75A9-2C4DEBFD14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9255208"/>
              </p:ext>
            </p:extLst>
          </p:nvPr>
        </p:nvGraphicFramePr>
        <p:xfrm>
          <a:off x="6383338" y="1608108"/>
          <a:ext cx="5516562" cy="387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B9F2EE2-68C4-52EA-A1F1-DB22E3BFB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6099259"/>
              </p:ext>
            </p:extLst>
          </p:nvPr>
        </p:nvGraphicFramePr>
        <p:xfrm>
          <a:off x="627859" y="1608108"/>
          <a:ext cx="5516562" cy="387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713DD7-354B-79E1-8612-6703689C12CD}"/>
              </a:ext>
            </a:extLst>
          </p:cNvPr>
          <p:cNvCxnSpPr>
            <a:cxnSpLocks/>
          </p:cNvCxnSpPr>
          <p:nvPr/>
        </p:nvCxnSpPr>
        <p:spPr>
          <a:xfrm flipH="1">
            <a:off x="2591454" y="2525201"/>
            <a:ext cx="128533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7E0E3C0-CE75-CD30-5A2C-58FAC580A1D9}"/>
              </a:ext>
            </a:extLst>
          </p:cNvPr>
          <p:cNvSpPr txBox="1"/>
          <p:nvPr/>
        </p:nvSpPr>
        <p:spPr>
          <a:xfrm>
            <a:off x="2214349" y="3247027"/>
            <a:ext cx="789140" cy="3639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13x</a:t>
            </a:r>
          </a:p>
        </p:txBody>
      </p:sp>
    </p:spTree>
    <p:extLst>
      <p:ext uri="{BB962C8B-B14F-4D97-AF65-F5344CB8AC3E}">
        <p14:creationId xmlns:p14="http://schemas.microsoft.com/office/powerpoint/2010/main" val="3489359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89B8-822A-63D7-F99C-C1164486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Conclusion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2344F8-4181-9CB0-A4D8-1DDAAF218566}"/>
              </a:ext>
            </a:extLst>
          </p:cNvPr>
          <p:cNvCxnSpPr>
            <a:cxnSpLocks/>
          </p:cNvCxnSpPr>
          <p:nvPr/>
        </p:nvCxnSpPr>
        <p:spPr>
          <a:xfrm>
            <a:off x="6085116" y="2062976"/>
            <a:ext cx="0" cy="4077118"/>
          </a:xfrm>
          <a:prstGeom prst="line">
            <a:avLst/>
          </a:prstGeom>
          <a:ln w="76200">
            <a:solidFill>
              <a:schemeClr val="tx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9716834-9AE5-3080-BF55-5EBC34D2EE02}"/>
              </a:ext>
            </a:extLst>
          </p:cNvPr>
          <p:cNvSpPr txBox="1"/>
          <p:nvPr/>
        </p:nvSpPr>
        <p:spPr>
          <a:xfrm>
            <a:off x="775854" y="2640129"/>
            <a:ext cx="5320145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/>
              <a:t>Platform Fault Tolerance</a:t>
            </a:r>
            <a:endParaRPr lang="en-US" sz="1600" b="1"/>
          </a:p>
          <a:p>
            <a:pPr algn="l"/>
            <a:endParaRPr lang="en-US" sz="1600"/>
          </a:p>
          <a:p>
            <a:pPr algn="l"/>
            <a:endParaRPr lang="en-US" sz="1600"/>
          </a:p>
          <a:p>
            <a:pPr algn="l"/>
            <a:endParaRPr lang="en-US" sz="1600"/>
          </a:p>
          <a:p>
            <a:pPr algn="l"/>
            <a:r>
              <a:rPr lang="en-US" sz="2400"/>
              <a:t>Realistic model of TEE-based clusters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F7E732-898F-EE2E-459D-195EC99A057F}"/>
              </a:ext>
            </a:extLst>
          </p:cNvPr>
          <p:cNvSpPr txBox="1"/>
          <p:nvPr/>
        </p:nvSpPr>
        <p:spPr>
          <a:xfrm>
            <a:off x="6483936" y="2640129"/>
            <a:ext cx="5708062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/>
              <a:t>PirateShip</a:t>
            </a:r>
            <a:endParaRPr lang="en-US" sz="3200" b="1" dirty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  <a:p>
            <a:pPr algn="l"/>
            <a:endParaRPr lang="en-US" sz="1600" dirty="0"/>
          </a:p>
          <a:p>
            <a:pPr algn="l"/>
            <a:r>
              <a:rPr lang="en-US" sz="2400" dirty="0"/>
              <a:t>High performance PFT Ledger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5ECCCC-D0E3-A0F0-476C-21A93D804802}"/>
              </a:ext>
            </a:extLst>
          </p:cNvPr>
          <p:cNvGrpSpPr/>
          <p:nvPr/>
        </p:nvGrpSpPr>
        <p:grpSpPr>
          <a:xfrm>
            <a:off x="6508484" y="4583216"/>
            <a:ext cx="5491608" cy="1161547"/>
            <a:chOff x="1522352" y="3845407"/>
            <a:chExt cx="6289313" cy="1330272"/>
          </a:xfrm>
        </p:grpSpPr>
        <p:sp>
          <p:nvSpPr>
            <p:cNvPr id="30" name="Rectangle: Rounded Corners 27">
              <a:extLst>
                <a:ext uri="{FF2B5EF4-FFF2-40B4-BE49-F238E27FC236}">
                  <a16:creationId xmlns:a16="http://schemas.microsoft.com/office/drawing/2014/main" id="{32D5FB34-F6DD-9E0A-2DB2-824026631826}"/>
                </a:ext>
              </a:extLst>
            </p:cNvPr>
            <p:cNvSpPr/>
            <p:nvPr/>
          </p:nvSpPr>
          <p:spPr bwMode="auto">
            <a:xfrm>
              <a:off x="1522352" y="4506689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A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1" name="Rectangle: Rounded Corners 28">
              <a:extLst>
                <a:ext uri="{FF2B5EF4-FFF2-40B4-BE49-F238E27FC236}">
                  <a16:creationId xmlns:a16="http://schemas.microsoft.com/office/drawing/2014/main" id="{7C4B97EC-4BDF-B649-75C2-BB6E3EDEDC54}"/>
                </a:ext>
              </a:extLst>
            </p:cNvPr>
            <p:cNvSpPr/>
            <p:nvPr/>
          </p:nvSpPr>
          <p:spPr bwMode="auto">
            <a:xfrm>
              <a:off x="2465327" y="4506689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B</a:t>
              </a: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: Rounded Corners 29">
              <a:extLst>
                <a:ext uri="{FF2B5EF4-FFF2-40B4-BE49-F238E27FC236}">
                  <a16:creationId xmlns:a16="http://schemas.microsoft.com/office/drawing/2014/main" id="{8F098560-0EA6-FDD8-DC1D-53E9CCA8DC06}"/>
                </a:ext>
              </a:extLst>
            </p:cNvPr>
            <p:cNvSpPr/>
            <p:nvPr/>
          </p:nvSpPr>
          <p:spPr bwMode="auto">
            <a:xfrm>
              <a:off x="3408302" y="4506689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C</a:t>
              </a:r>
              <a:endParaRPr lang="en-US" sz="240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3" name="Rectangle: Rounded Corners 30">
              <a:extLst>
                <a:ext uri="{FF2B5EF4-FFF2-40B4-BE49-F238E27FC236}">
                  <a16:creationId xmlns:a16="http://schemas.microsoft.com/office/drawing/2014/main" id="{C0B76492-530F-43F3-8925-B20FCD7EA75A}"/>
                </a:ext>
              </a:extLst>
            </p:cNvPr>
            <p:cNvSpPr/>
            <p:nvPr/>
          </p:nvSpPr>
          <p:spPr bwMode="auto">
            <a:xfrm>
              <a:off x="4354513" y="4506689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D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2A61265-4107-7C83-4782-CA5C87824FA2}"/>
                </a:ext>
              </a:extLst>
            </p:cNvPr>
            <p:cNvCxnSpPr>
              <a:cxnSpLocks/>
            </p:cNvCxnSpPr>
            <p:nvPr/>
          </p:nvCxnSpPr>
          <p:spPr>
            <a:xfrm>
              <a:off x="7070373" y="4059563"/>
              <a:ext cx="0" cy="4471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BD607F9-9A8F-88E6-EC75-72063EF1907F}"/>
                </a:ext>
              </a:extLst>
            </p:cNvPr>
            <p:cNvCxnSpPr>
              <a:cxnSpLocks/>
            </p:cNvCxnSpPr>
            <p:nvPr/>
          </p:nvCxnSpPr>
          <p:spPr>
            <a:xfrm>
              <a:off x="5168828" y="4120493"/>
              <a:ext cx="0" cy="44069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: Rounded Corners 33">
              <a:extLst>
                <a:ext uri="{FF2B5EF4-FFF2-40B4-BE49-F238E27FC236}">
                  <a16:creationId xmlns:a16="http://schemas.microsoft.com/office/drawing/2014/main" id="{F3AB37DB-85AA-6A99-8877-517EC2404364}"/>
                </a:ext>
              </a:extLst>
            </p:cNvPr>
            <p:cNvSpPr/>
            <p:nvPr/>
          </p:nvSpPr>
          <p:spPr bwMode="auto">
            <a:xfrm>
              <a:off x="5300724" y="4521795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E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Rectangle: Rounded Corners 34">
              <a:extLst>
                <a:ext uri="{FF2B5EF4-FFF2-40B4-BE49-F238E27FC236}">
                  <a16:creationId xmlns:a16="http://schemas.microsoft.com/office/drawing/2014/main" id="{DB43A8E7-8872-6F3E-07DE-5706CEFC7146}"/>
                </a:ext>
              </a:extLst>
            </p:cNvPr>
            <p:cNvSpPr/>
            <p:nvPr/>
          </p:nvSpPr>
          <p:spPr bwMode="auto">
            <a:xfrm>
              <a:off x="6230757" y="4521795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F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8" name="Rectangle: Rounded Corners 35">
              <a:extLst>
                <a:ext uri="{FF2B5EF4-FFF2-40B4-BE49-F238E27FC236}">
                  <a16:creationId xmlns:a16="http://schemas.microsoft.com/office/drawing/2014/main" id="{8F46EF97-C259-A4D6-12AF-C5C758F0D24B}"/>
                </a:ext>
              </a:extLst>
            </p:cNvPr>
            <p:cNvSpPr/>
            <p:nvPr/>
          </p:nvSpPr>
          <p:spPr bwMode="auto">
            <a:xfrm>
              <a:off x="7160790" y="4521795"/>
              <a:ext cx="650875" cy="653884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G</a:t>
              </a:r>
              <a:endParaRPr lang="en-US" sz="2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240466-2EF1-28E6-1BBC-D847CE95F8CB}"/>
                </a:ext>
              </a:extLst>
            </p:cNvPr>
            <p:cNvSpPr txBox="1"/>
            <p:nvPr/>
          </p:nvSpPr>
          <p:spPr>
            <a:xfrm>
              <a:off x="4858671" y="3870955"/>
              <a:ext cx="65087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/>
                <a:t>Audit</a:t>
              </a:r>
              <a:endParaRPr lang="en-US" sz="16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7F2656F-85E6-6413-1563-87116D6E17D4}"/>
                </a:ext>
              </a:extLst>
            </p:cNvPr>
            <p:cNvSpPr txBox="1"/>
            <p:nvPr/>
          </p:nvSpPr>
          <p:spPr>
            <a:xfrm>
              <a:off x="6431574" y="3845407"/>
              <a:ext cx="12383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600"/>
                <a:t>Commit</a:t>
              </a:r>
              <a:endParaRPr lang="en-US" sz="1600"/>
            </a:p>
          </p:txBody>
        </p:sp>
      </p:grpSp>
      <p:pic>
        <p:nvPicPr>
          <p:cNvPr id="43" name="Picture 42" descr="A qr code with circles and circles&#10;&#10;AI-generated content may be incorrect.">
            <a:extLst>
              <a:ext uri="{FF2B5EF4-FFF2-40B4-BE49-F238E27FC236}">
                <a16:creationId xmlns:a16="http://schemas.microsoft.com/office/drawing/2014/main" id="{FF36F9B9-8CAA-62B7-4A4C-C09B9C6E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590" y="593555"/>
            <a:ext cx="1605273" cy="16052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4B7BCD-1C5B-7186-1753-95F58E2B66CD}"/>
              </a:ext>
            </a:extLst>
          </p:cNvPr>
          <p:cNvSpPr txBox="1"/>
          <p:nvPr/>
        </p:nvSpPr>
        <p:spPr>
          <a:xfrm>
            <a:off x="5496756" y="601682"/>
            <a:ext cx="45704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/>
              <a:t>Questions?</a:t>
            </a:r>
          </a:p>
          <a:p>
            <a:pPr algn="l"/>
            <a:endParaRPr lang="en-US" sz="2400"/>
          </a:p>
          <a:p>
            <a:pPr algn="l"/>
            <a:r>
              <a:rPr lang="en-US" sz="240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shubham_mishra@berkeley.edu</a:t>
            </a:r>
            <a:endParaRPr lang="en-US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6483E-5D36-261A-19D6-F25B50CA6E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5DBF2F1-7EFF-E799-9EC2-43EBB5FCF088}"/>
              </a:ext>
            </a:extLst>
          </p:cNvPr>
          <p:cNvGrpSpPr/>
          <p:nvPr/>
        </p:nvGrpSpPr>
        <p:grpSpPr>
          <a:xfrm>
            <a:off x="815223" y="4471494"/>
            <a:ext cx="5026142" cy="1304584"/>
            <a:chOff x="815222" y="4444317"/>
            <a:chExt cx="5130847" cy="1331761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C691A2C-A6C4-598B-E6E9-0D47354E4DF5}"/>
                </a:ext>
              </a:extLst>
            </p:cNvPr>
            <p:cNvGrpSpPr/>
            <p:nvPr/>
          </p:nvGrpSpPr>
          <p:grpSpPr>
            <a:xfrm>
              <a:off x="815222" y="4444317"/>
              <a:ext cx="4987284" cy="1314600"/>
              <a:chOff x="1746453" y="2014180"/>
              <a:chExt cx="4987284" cy="131460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736B70B-D034-6656-2CBF-2808D64793C9}"/>
                  </a:ext>
                </a:extLst>
              </p:cNvPr>
              <p:cNvGrpSpPr/>
              <p:nvPr/>
            </p:nvGrpSpPr>
            <p:grpSpPr>
              <a:xfrm>
                <a:off x="5356744" y="2014180"/>
                <a:ext cx="1376993" cy="1314600"/>
                <a:chOff x="9340002" y="3639161"/>
                <a:chExt cx="1376993" cy="1314600"/>
              </a:xfrm>
            </p:grpSpPr>
            <p:sp>
              <p:nvSpPr>
                <p:cNvPr id="10" name="Rectangle: Rounded Corners 74">
                  <a:extLst>
                    <a:ext uri="{FF2B5EF4-FFF2-40B4-BE49-F238E27FC236}">
                      <a16:creationId xmlns:a16="http://schemas.microsoft.com/office/drawing/2014/main" id="{E06E139A-50ED-80A0-EE8B-6D48FD74599A}"/>
                    </a:ext>
                  </a:extLst>
                </p:cNvPr>
                <p:cNvSpPr/>
                <p:nvPr/>
              </p:nvSpPr>
              <p:spPr bwMode="auto">
                <a:xfrm>
                  <a:off x="9340002" y="3897357"/>
                  <a:ext cx="1202164" cy="1056404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38A54689-1E3C-EB99-8422-EA050E2C5207}"/>
                    </a:ext>
                  </a:extLst>
                </p:cNvPr>
                <p:cNvSpPr/>
                <p:nvPr/>
              </p:nvSpPr>
              <p:spPr bwMode="auto">
                <a:xfrm>
                  <a:off x="9783142" y="4041461"/>
                  <a:ext cx="315884" cy="296342"/>
                </a:xfrm>
                <a:prstGeom prst="ellipse">
                  <a:avLst/>
                </a:prstGeom>
                <a:solidFill>
                  <a:srgbClr val="FFB900"/>
                </a:solidFill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42BBD42-0AF5-6A65-FF61-286F225962CA}"/>
                    </a:ext>
                  </a:extLst>
                </p:cNvPr>
                <p:cNvSpPr/>
                <p:nvPr/>
              </p:nvSpPr>
              <p:spPr bwMode="auto">
                <a:xfrm>
                  <a:off x="9464748" y="4494442"/>
                  <a:ext cx="315884" cy="296342"/>
                </a:xfrm>
                <a:prstGeom prst="ellipse">
                  <a:avLst/>
                </a:prstGeom>
                <a:solidFill>
                  <a:srgbClr val="FFB900"/>
                </a:solidFill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A0342D7-D804-CEC4-3937-5D6FF1E3ECC0}"/>
                    </a:ext>
                  </a:extLst>
                </p:cNvPr>
                <p:cNvSpPr/>
                <p:nvPr/>
              </p:nvSpPr>
              <p:spPr bwMode="auto">
                <a:xfrm>
                  <a:off x="10099025" y="4494442"/>
                  <a:ext cx="315884" cy="296342"/>
                </a:xfrm>
                <a:prstGeom prst="ellipse">
                  <a:avLst/>
                </a:prstGeom>
                <a:solidFill>
                  <a:srgbClr val="FFB900"/>
                </a:solidFill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B0FF6D7F-3CAA-CDB3-2C6E-5C982594B6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16233" y="3639161"/>
                  <a:ext cx="500762" cy="4697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BA717E1-2432-F9A5-F924-BAADAF339739}"/>
                    </a:ext>
                  </a:extLst>
                </p:cNvPr>
                <p:cNvGrpSpPr/>
                <p:nvPr/>
              </p:nvGrpSpPr>
              <p:grpSpPr>
                <a:xfrm>
                  <a:off x="10048843" y="4428005"/>
                  <a:ext cx="412643" cy="412643"/>
                  <a:chOff x="10460611" y="3971387"/>
                  <a:chExt cx="412643" cy="412643"/>
                </a:xfrm>
              </p:grpSpPr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F3C170B7-051D-FFAE-84A7-695A84AC12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486932" y="3994727"/>
                    <a:ext cx="360000" cy="360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 defTabSz="93247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err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54" name="Graphic 62" descr="Close with solid fill">
                    <a:extLst>
                      <a:ext uri="{FF2B5EF4-FFF2-40B4-BE49-F238E27FC236}">
                        <a16:creationId xmlns:a16="http://schemas.microsoft.com/office/drawing/2014/main" id="{A25D65BC-2BA3-915B-AA50-F12CAED956FF}"/>
                      </a:ext>
                    </a:extLst>
                  </p:cNvPr>
                  <p:cNvSpPr/>
                  <p:nvPr/>
                </p:nvSpPr>
                <p:spPr>
                  <a:xfrm>
                    <a:off x="10460611" y="3971387"/>
                    <a:ext cx="412643" cy="412643"/>
                  </a:xfrm>
                  <a:custGeom>
                    <a:avLst/>
                    <a:gdLst>
                      <a:gd name="connsiteX0" fmla="*/ 412644 w 412643"/>
                      <a:gd name="connsiteY0" fmla="*/ 49541 h 412643"/>
                      <a:gd name="connsiteX1" fmla="*/ 363103 w 412643"/>
                      <a:gd name="connsiteY1" fmla="*/ 0 h 412643"/>
                      <a:gd name="connsiteX2" fmla="*/ 206322 w 412643"/>
                      <a:gd name="connsiteY2" fmla="*/ 156781 h 412643"/>
                      <a:gd name="connsiteX3" fmla="*/ 49541 w 412643"/>
                      <a:gd name="connsiteY3" fmla="*/ 0 h 412643"/>
                      <a:gd name="connsiteX4" fmla="*/ 0 w 412643"/>
                      <a:gd name="connsiteY4" fmla="*/ 49541 h 412643"/>
                      <a:gd name="connsiteX5" fmla="*/ 156781 w 412643"/>
                      <a:gd name="connsiteY5" fmla="*/ 206322 h 412643"/>
                      <a:gd name="connsiteX6" fmla="*/ 0 w 412643"/>
                      <a:gd name="connsiteY6" fmla="*/ 363103 h 412643"/>
                      <a:gd name="connsiteX7" fmla="*/ 49541 w 412643"/>
                      <a:gd name="connsiteY7" fmla="*/ 412644 h 412643"/>
                      <a:gd name="connsiteX8" fmla="*/ 206322 w 412643"/>
                      <a:gd name="connsiteY8" fmla="*/ 255862 h 412643"/>
                      <a:gd name="connsiteX9" fmla="*/ 363103 w 412643"/>
                      <a:gd name="connsiteY9" fmla="*/ 412644 h 412643"/>
                      <a:gd name="connsiteX10" fmla="*/ 412644 w 412643"/>
                      <a:gd name="connsiteY10" fmla="*/ 363103 h 412643"/>
                      <a:gd name="connsiteX11" fmla="*/ 255862 w 412643"/>
                      <a:gd name="connsiteY11" fmla="*/ 206322 h 412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12643" h="412643">
                        <a:moveTo>
                          <a:pt x="412644" y="49541"/>
                        </a:moveTo>
                        <a:lnTo>
                          <a:pt x="363103" y="0"/>
                        </a:lnTo>
                        <a:lnTo>
                          <a:pt x="206322" y="156781"/>
                        </a:lnTo>
                        <a:lnTo>
                          <a:pt x="49541" y="0"/>
                        </a:lnTo>
                        <a:lnTo>
                          <a:pt x="0" y="49541"/>
                        </a:lnTo>
                        <a:lnTo>
                          <a:pt x="156781" y="206322"/>
                        </a:lnTo>
                        <a:lnTo>
                          <a:pt x="0" y="363103"/>
                        </a:lnTo>
                        <a:lnTo>
                          <a:pt x="49541" y="412644"/>
                        </a:lnTo>
                        <a:lnTo>
                          <a:pt x="206322" y="255862"/>
                        </a:lnTo>
                        <a:lnTo>
                          <a:pt x="363103" y="412644"/>
                        </a:lnTo>
                        <a:lnTo>
                          <a:pt x="412644" y="363103"/>
                        </a:lnTo>
                        <a:lnTo>
                          <a:pt x="255862" y="20632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575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BA5596BC-B9D3-80C0-8570-9FC3065E4CEF}"/>
                  </a:ext>
                </a:extLst>
              </p:cNvPr>
              <p:cNvGrpSpPr/>
              <p:nvPr/>
            </p:nvGrpSpPr>
            <p:grpSpPr>
              <a:xfrm>
                <a:off x="3571396" y="2028550"/>
                <a:ext cx="1456965" cy="1285860"/>
                <a:chOff x="7501725" y="2261384"/>
                <a:chExt cx="1456965" cy="1285860"/>
              </a:xfrm>
            </p:grpSpPr>
            <p:sp>
              <p:nvSpPr>
                <p:cNvPr id="4" name="Rectangle: Rounded Corners 74">
                  <a:extLst>
                    <a:ext uri="{FF2B5EF4-FFF2-40B4-BE49-F238E27FC236}">
                      <a16:creationId xmlns:a16="http://schemas.microsoft.com/office/drawing/2014/main" id="{F85BE59C-79AA-345E-16F2-9EF5AB659B70}"/>
                    </a:ext>
                  </a:extLst>
                </p:cNvPr>
                <p:cNvSpPr/>
                <p:nvPr/>
              </p:nvSpPr>
              <p:spPr bwMode="auto">
                <a:xfrm>
                  <a:off x="7501725" y="2389748"/>
                  <a:ext cx="1204941" cy="1059117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AB92263C-0E81-BD2A-92FA-4AB9E8D70D59}"/>
                    </a:ext>
                  </a:extLst>
                </p:cNvPr>
                <p:cNvSpPr/>
                <p:nvPr/>
              </p:nvSpPr>
              <p:spPr bwMode="auto">
                <a:xfrm>
                  <a:off x="7945888" y="2534222"/>
                  <a:ext cx="316613" cy="297103"/>
                </a:xfrm>
                <a:prstGeom prst="ellipse">
                  <a:avLst/>
                </a:prstGeom>
                <a:solidFill>
                  <a:srgbClr val="FFB900"/>
                </a:solidFill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A6C8FA53-C8F1-0243-17C5-6B543C1D0D38}"/>
                    </a:ext>
                  </a:extLst>
                </p:cNvPr>
                <p:cNvSpPr/>
                <p:nvPr/>
              </p:nvSpPr>
              <p:spPr bwMode="auto">
                <a:xfrm>
                  <a:off x="7626759" y="2988367"/>
                  <a:ext cx="316613" cy="297103"/>
                </a:xfrm>
                <a:prstGeom prst="ellipse">
                  <a:avLst/>
                </a:prstGeom>
                <a:solidFill>
                  <a:srgbClr val="FFB900"/>
                </a:solidFill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54E7D449-AD53-D04B-0487-71A9E4893FB9}"/>
                    </a:ext>
                  </a:extLst>
                </p:cNvPr>
                <p:cNvSpPr/>
                <p:nvPr/>
              </p:nvSpPr>
              <p:spPr bwMode="auto">
                <a:xfrm>
                  <a:off x="8262502" y="2988367"/>
                  <a:ext cx="316613" cy="297103"/>
                </a:xfrm>
                <a:prstGeom prst="ellipse">
                  <a:avLst/>
                </a:prstGeom>
                <a:solidFill>
                  <a:srgbClr val="FFB900"/>
                </a:solidFill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A15C117D-E0D3-4300-7CE0-2F5DCFFC81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20808" y="2261384"/>
                  <a:ext cx="537882" cy="432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6E4B313A-0F0A-3C81-C97A-602890D4776B}"/>
                    </a:ext>
                  </a:extLst>
                </p:cNvPr>
                <p:cNvGrpSpPr/>
                <p:nvPr/>
              </p:nvGrpSpPr>
              <p:grpSpPr>
                <a:xfrm>
                  <a:off x="8198190" y="2930596"/>
                  <a:ext cx="412643" cy="412643"/>
                  <a:chOff x="10460611" y="3971387"/>
                  <a:chExt cx="412643" cy="412643"/>
                </a:xfrm>
              </p:grpSpPr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BD871C6C-58CA-0A10-745A-48EBB969BC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0486932" y="3994727"/>
                    <a:ext cx="360000" cy="360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 defTabSz="93247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err="1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57" name="Graphic 62" descr="Close with solid fill">
                    <a:extLst>
                      <a:ext uri="{FF2B5EF4-FFF2-40B4-BE49-F238E27FC236}">
                        <a16:creationId xmlns:a16="http://schemas.microsoft.com/office/drawing/2014/main" id="{29B5D7BF-FB8A-9766-0E9F-7373194B047E}"/>
                      </a:ext>
                    </a:extLst>
                  </p:cNvPr>
                  <p:cNvSpPr/>
                  <p:nvPr/>
                </p:nvSpPr>
                <p:spPr>
                  <a:xfrm>
                    <a:off x="10460611" y="3971387"/>
                    <a:ext cx="412643" cy="412643"/>
                  </a:xfrm>
                  <a:custGeom>
                    <a:avLst/>
                    <a:gdLst>
                      <a:gd name="connsiteX0" fmla="*/ 412644 w 412643"/>
                      <a:gd name="connsiteY0" fmla="*/ 49541 h 412643"/>
                      <a:gd name="connsiteX1" fmla="*/ 363103 w 412643"/>
                      <a:gd name="connsiteY1" fmla="*/ 0 h 412643"/>
                      <a:gd name="connsiteX2" fmla="*/ 206322 w 412643"/>
                      <a:gd name="connsiteY2" fmla="*/ 156781 h 412643"/>
                      <a:gd name="connsiteX3" fmla="*/ 49541 w 412643"/>
                      <a:gd name="connsiteY3" fmla="*/ 0 h 412643"/>
                      <a:gd name="connsiteX4" fmla="*/ 0 w 412643"/>
                      <a:gd name="connsiteY4" fmla="*/ 49541 h 412643"/>
                      <a:gd name="connsiteX5" fmla="*/ 156781 w 412643"/>
                      <a:gd name="connsiteY5" fmla="*/ 206322 h 412643"/>
                      <a:gd name="connsiteX6" fmla="*/ 0 w 412643"/>
                      <a:gd name="connsiteY6" fmla="*/ 363103 h 412643"/>
                      <a:gd name="connsiteX7" fmla="*/ 49541 w 412643"/>
                      <a:gd name="connsiteY7" fmla="*/ 412644 h 412643"/>
                      <a:gd name="connsiteX8" fmla="*/ 206322 w 412643"/>
                      <a:gd name="connsiteY8" fmla="*/ 255862 h 412643"/>
                      <a:gd name="connsiteX9" fmla="*/ 363103 w 412643"/>
                      <a:gd name="connsiteY9" fmla="*/ 412644 h 412643"/>
                      <a:gd name="connsiteX10" fmla="*/ 412644 w 412643"/>
                      <a:gd name="connsiteY10" fmla="*/ 363103 h 412643"/>
                      <a:gd name="connsiteX11" fmla="*/ 255862 w 412643"/>
                      <a:gd name="connsiteY11" fmla="*/ 206322 h 412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412643" h="412643">
                        <a:moveTo>
                          <a:pt x="412644" y="49541"/>
                        </a:moveTo>
                        <a:lnTo>
                          <a:pt x="363103" y="0"/>
                        </a:lnTo>
                        <a:lnTo>
                          <a:pt x="206322" y="156781"/>
                        </a:lnTo>
                        <a:lnTo>
                          <a:pt x="49541" y="0"/>
                        </a:lnTo>
                        <a:lnTo>
                          <a:pt x="0" y="49541"/>
                        </a:lnTo>
                        <a:lnTo>
                          <a:pt x="156781" y="206322"/>
                        </a:lnTo>
                        <a:lnTo>
                          <a:pt x="0" y="363103"/>
                        </a:lnTo>
                        <a:lnTo>
                          <a:pt x="49541" y="412644"/>
                        </a:lnTo>
                        <a:lnTo>
                          <a:pt x="206322" y="255862"/>
                        </a:lnTo>
                        <a:lnTo>
                          <a:pt x="363103" y="412644"/>
                        </a:lnTo>
                        <a:lnTo>
                          <a:pt x="412644" y="363103"/>
                        </a:lnTo>
                        <a:lnTo>
                          <a:pt x="255862" y="20632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575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9" name="Picture 4">
                  <a:extLst>
                    <a:ext uri="{FF2B5EF4-FFF2-40B4-BE49-F238E27FC236}">
                      <a16:creationId xmlns:a16="http://schemas.microsoft.com/office/drawing/2014/main" id="{F4A687CF-1A09-D83C-5803-9FAFBDE050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79115" y="3272610"/>
                  <a:ext cx="292669" cy="27463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73DEAC13-6B89-2427-C842-F369D5E9E492}"/>
                  </a:ext>
                </a:extLst>
              </p:cNvPr>
              <p:cNvGrpSpPr/>
              <p:nvPr/>
            </p:nvGrpSpPr>
            <p:grpSpPr>
              <a:xfrm>
                <a:off x="1746453" y="2042930"/>
                <a:ext cx="1496560" cy="1257100"/>
                <a:chOff x="1746453" y="2117070"/>
                <a:chExt cx="1496560" cy="1257100"/>
              </a:xfrm>
            </p:grpSpPr>
            <p:pic>
              <p:nvPicPr>
                <p:cNvPr id="45" name="Picture 44" descr="A logo of a company&#10;&#10;AI-generated content may be incorrect.">
                  <a:extLst>
                    <a:ext uri="{FF2B5EF4-FFF2-40B4-BE49-F238E27FC236}">
                      <a16:creationId xmlns:a16="http://schemas.microsoft.com/office/drawing/2014/main" id="{4FE33272-AA5A-6D84-EA95-F3E633D781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27808" y="2117070"/>
                  <a:ext cx="615205" cy="615205"/>
                </a:xfrm>
                <a:prstGeom prst="rect">
                  <a:avLst/>
                </a:prstGeom>
              </p:spPr>
            </p:pic>
            <p:sp>
              <p:nvSpPr>
                <p:cNvPr id="47" name="Rectangle: Rounded Corners 74">
                  <a:extLst>
                    <a:ext uri="{FF2B5EF4-FFF2-40B4-BE49-F238E27FC236}">
                      <a16:creationId xmlns:a16="http://schemas.microsoft.com/office/drawing/2014/main" id="{5E386A9D-EEB5-F58C-FB24-452AA359D4E8}"/>
                    </a:ext>
                  </a:extLst>
                </p:cNvPr>
                <p:cNvSpPr/>
                <p:nvPr/>
              </p:nvSpPr>
              <p:spPr bwMode="auto">
                <a:xfrm>
                  <a:off x="1746453" y="2304418"/>
                  <a:ext cx="1188959" cy="1053813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2AA9C01E-6BB1-9BF2-7C8B-891AE6087057}"/>
                    </a:ext>
                  </a:extLst>
                </p:cNvPr>
                <p:cNvSpPr/>
                <p:nvPr/>
              </p:nvSpPr>
              <p:spPr bwMode="auto">
                <a:xfrm>
                  <a:off x="2184725" y="2448169"/>
                  <a:ext cx="312414" cy="295615"/>
                </a:xfrm>
                <a:prstGeom prst="ellipse">
                  <a:avLst/>
                </a:prstGeom>
                <a:solidFill>
                  <a:srgbClr val="FFB900"/>
                </a:solidFill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980BCBB1-E5F4-E8DE-DACB-6E6E63F8B605}"/>
                    </a:ext>
                  </a:extLst>
                </p:cNvPr>
                <p:cNvSpPr/>
                <p:nvPr/>
              </p:nvSpPr>
              <p:spPr bwMode="auto">
                <a:xfrm>
                  <a:off x="1869829" y="2900039"/>
                  <a:ext cx="312414" cy="295615"/>
                </a:xfrm>
                <a:prstGeom prst="ellipse">
                  <a:avLst/>
                </a:prstGeom>
                <a:solidFill>
                  <a:srgbClr val="FFB900"/>
                </a:solidFill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CD9D04C0-1A8D-83DC-E5A1-E841DB0888FB}"/>
                    </a:ext>
                  </a:extLst>
                </p:cNvPr>
                <p:cNvSpPr/>
                <p:nvPr/>
              </p:nvSpPr>
              <p:spPr bwMode="auto">
                <a:xfrm>
                  <a:off x="2497139" y="2900039"/>
                  <a:ext cx="312414" cy="295615"/>
                </a:xfrm>
                <a:prstGeom prst="ellipse">
                  <a:avLst/>
                </a:prstGeom>
                <a:solidFill>
                  <a:srgbClr val="FFB900"/>
                </a:solidFill>
                <a:ln w="28575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 defTabSz="93247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58" name="Graphic 57" descr="Devil face with solid fill with solid fill">
                  <a:extLst>
                    <a:ext uri="{FF2B5EF4-FFF2-40B4-BE49-F238E27FC236}">
                      <a16:creationId xmlns:a16="http://schemas.microsoft.com/office/drawing/2014/main" id="{AA9DC226-DD88-9390-D36E-60CBF062E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30051" y="2379399"/>
                  <a:ext cx="418603" cy="418603"/>
                </a:xfrm>
                <a:prstGeom prst="rect">
                  <a:avLst/>
                </a:prstGeom>
              </p:spPr>
            </p:pic>
            <p:pic>
              <p:nvPicPr>
                <p:cNvPr id="59" name="Graphic 58" descr="Devil face with solid fill with solid fill">
                  <a:extLst>
                    <a:ext uri="{FF2B5EF4-FFF2-40B4-BE49-F238E27FC236}">
                      <a16:creationId xmlns:a16="http://schemas.microsoft.com/office/drawing/2014/main" id="{2383763F-4C0B-2AC9-2343-D9B36B9534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17300" y="2827469"/>
                  <a:ext cx="418603" cy="418603"/>
                </a:xfrm>
                <a:prstGeom prst="rect">
                  <a:avLst/>
                </a:prstGeom>
              </p:spPr>
            </p:pic>
            <p:pic>
              <p:nvPicPr>
                <p:cNvPr id="60" name="Graphic 59" descr="Devil face with solid fill with solid fill">
                  <a:extLst>
                    <a:ext uri="{FF2B5EF4-FFF2-40B4-BE49-F238E27FC236}">
                      <a16:creationId xmlns:a16="http://schemas.microsoft.com/office/drawing/2014/main" id="{DA2691A1-335C-17AE-96B0-A08AEE3A83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44044" y="2833564"/>
                  <a:ext cx="418603" cy="418603"/>
                </a:xfrm>
                <a:prstGeom prst="rect">
                  <a:avLst/>
                </a:prstGeom>
              </p:spPr>
            </p:pic>
            <p:pic>
              <p:nvPicPr>
                <p:cNvPr id="51" name="Graphic 50">
                  <a:extLst>
                    <a:ext uri="{FF2B5EF4-FFF2-40B4-BE49-F238E27FC236}">
                      <a16:creationId xmlns:a16="http://schemas.microsoft.com/office/drawing/2014/main" id="{3EFB2968-1D3A-9A47-FEC4-5F43AB5210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7528" y="3179716"/>
                  <a:ext cx="500762" cy="194454"/>
                </a:xfrm>
                <a:prstGeom prst="rect">
                  <a:avLst/>
                </a:prstGeom>
              </p:spPr>
            </p:pic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EE1F712-3A8F-856A-B95B-04AEE981F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5307" y="5503604"/>
              <a:ext cx="500762" cy="272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35329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CCAA4-840F-0084-F788-127FDF274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B37A3-C6A4-796F-B8A9-3BC0717FF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Distributed Trust</a:t>
            </a:r>
          </a:p>
        </p:txBody>
      </p:sp>
      <p:pic>
        <p:nvPicPr>
          <p:cNvPr id="20" name="Picture 2" descr="Signal &gt;&gt; Home">
            <a:extLst>
              <a:ext uri="{FF2B5EF4-FFF2-40B4-BE49-F238E27FC236}">
                <a16:creationId xmlns:a16="http://schemas.microsoft.com/office/drawing/2014/main" id="{68BFABDC-DBC6-BE10-CAE3-81ECA3B5E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1166" r="-562" b="8602"/>
          <a:stretch/>
        </p:blipFill>
        <p:spPr bwMode="auto">
          <a:xfrm>
            <a:off x="908175" y="2029444"/>
            <a:ext cx="5500612" cy="260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91E6EA-C070-E470-4D7D-6611C054DF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932767-7B61-71BC-D21C-BF6D40394ADE}"/>
              </a:ext>
            </a:extLst>
          </p:cNvPr>
          <p:cNvGrpSpPr/>
          <p:nvPr/>
        </p:nvGrpSpPr>
        <p:grpSpPr>
          <a:xfrm>
            <a:off x="7316962" y="1979450"/>
            <a:ext cx="3966862" cy="3741728"/>
            <a:chOff x="7933038" y="1979450"/>
            <a:chExt cx="3966862" cy="3741728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8FA7090-D3E0-08AD-DECF-E25320A0C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13921" y="1979450"/>
              <a:ext cx="2605097" cy="2605097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4527731-0E08-D996-BCFC-2CB611A32958}"/>
                </a:ext>
              </a:extLst>
            </p:cNvPr>
            <p:cNvSpPr/>
            <p:nvPr/>
          </p:nvSpPr>
          <p:spPr>
            <a:xfrm>
              <a:off x="7933038" y="4802981"/>
              <a:ext cx="3966862" cy="91819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Azure Confidential Ledger</a:t>
              </a:r>
              <a:endParaRPr lang="en-US" sz="2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40150208"/>
      </p:ext>
    </p:extLst>
  </p:cSld>
  <p:clrMapOvr>
    <a:masterClrMapping/>
  </p:clrMapOvr>
  <p:transition advTm="2272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11DF-95D4-13D2-9854-80201A528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System Assumptions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1249347-1EC6-75F2-2AEA-1763E97D7E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E3792E-DC82-C92D-358B-419E5BF211E6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6924265" y="3854552"/>
            <a:ext cx="332079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31948E-FA67-6320-E93B-A97905891D39}"/>
              </a:ext>
            </a:extLst>
          </p:cNvPr>
          <p:cNvCxnSpPr>
            <a:cxnSpLocks/>
          </p:cNvCxnSpPr>
          <p:nvPr/>
        </p:nvCxnSpPr>
        <p:spPr>
          <a:xfrm flipH="1" flipV="1">
            <a:off x="8556452" y="2975200"/>
            <a:ext cx="1" cy="189490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2A0FB57-1B06-B288-09B4-357D85FF44B7}"/>
              </a:ext>
            </a:extLst>
          </p:cNvPr>
          <p:cNvCxnSpPr>
            <a:cxnSpLocks/>
            <a:stCxn id="70" idx="0"/>
          </p:cNvCxnSpPr>
          <p:nvPr/>
        </p:nvCxnSpPr>
        <p:spPr>
          <a:xfrm flipV="1">
            <a:off x="6510133" y="2559148"/>
            <a:ext cx="1632186" cy="87935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08C4CA6-0D3D-1E23-BC67-0B7C792EEB29}"/>
              </a:ext>
            </a:extLst>
          </p:cNvPr>
          <p:cNvCxnSpPr>
            <a:cxnSpLocks/>
          </p:cNvCxnSpPr>
          <p:nvPr/>
        </p:nvCxnSpPr>
        <p:spPr>
          <a:xfrm flipH="1" flipV="1">
            <a:off x="8970584" y="2559148"/>
            <a:ext cx="1688607" cy="87935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B78E682-E4A1-B6A7-CB92-9096F4479718}"/>
              </a:ext>
            </a:extLst>
          </p:cNvPr>
          <p:cNvCxnSpPr>
            <a:cxnSpLocks/>
            <a:stCxn id="70" idx="2"/>
          </p:cNvCxnSpPr>
          <p:nvPr/>
        </p:nvCxnSpPr>
        <p:spPr>
          <a:xfrm>
            <a:off x="6510133" y="4270604"/>
            <a:ext cx="1632187" cy="10155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1DCFE3D-C129-CADB-9CA1-257B0A1529DA}"/>
              </a:ext>
            </a:extLst>
          </p:cNvPr>
          <p:cNvCxnSpPr>
            <a:cxnSpLocks/>
          </p:cNvCxnSpPr>
          <p:nvPr/>
        </p:nvCxnSpPr>
        <p:spPr>
          <a:xfrm flipV="1">
            <a:off x="8970585" y="4270604"/>
            <a:ext cx="1688606" cy="10155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997EE628-182B-13E2-A243-320F1417B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8142320" y="4870103"/>
            <a:ext cx="828265" cy="832104"/>
          </a:xfrm>
          <a:prstGeom prst="roundRect">
            <a:avLst/>
          </a:prstGeom>
          <a:ln w="38100">
            <a:noFill/>
            <a:prstDash val="dash"/>
          </a:ln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EA0AE994-CD36-DF62-B432-9A4BAC474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10245058" y="3438500"/>
            <a:ext cx="828265" cy="832104"/>
          </a:xfrm>
          <a:prstGeom prst="roundRect">
            <a:avLst/>
          </a:prstGeom>
          <a:ln w="38100">
            <a:noFill/>
            <a:prstDash val="dash"/>
          </a:ln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BC14C3BD-CB7A-37F8-E9DF-AB06CEF0E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8142319" y="2143096"/>
            <a:ext cx="828265" cy="832104"/>
          </a:xfrm>
          <a:prstGeom prst="roundRect">
            <a:avLst/>
          </a:prstGeom>
          <a:ln w="38100">
            <a:noFill/>
            <a:prstDash val="dash"/>
          </a:ln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16E302E6-1DFF-5DFF-B10B-BFE63AA62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6096000" y="3438500"/>
            <a:ext cx="828265" cy="832104"/>
          </a:xfrm>
          <a:prstGeom prst="roundRect">
            <a:avLst/>
          </a:prstGeom>
          <a:ln w="38100">
            <a:noFill/>
            <a:prstDash val="dash"/>
          </a:ln>
        </p:spPr>
      </p:pic>
      <p:pic>
        <p:nvPicPr>
          <p:cNvPr id="82" name="Graphic 81" descr="Devil face with solid fill with solid fill">
            <a:extLst>
              <a:ext uri="{FF2B5EF4-FFF2-40B4-BE49-F238E27FC236}">
                <a16:creationId xmlns:a16="http://schemas.microsoft.com/office/drawing/2014/main" id="{865951CC-D1B2-5B5B-C2D6-8921199DA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8341" y="3353705"/>
            <a:ext cx="1001695" cy="1001695"/>
          </a:xfrm>
          <a:prstGeom prst="rect">
            <a:avLst/>
          </a:prstGeom>
        </p:spPr>
      </p:pic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64850075-BF56-7C89-5253-600B101A155E}"/>
              </a:ext>
            </a:extLst>
          </p:cNvPr>
          <p:cNvSpPr/>
          <p:nvPr/>
        </p:nvSpPr>
        <p:spPr>
          <a:xfrm>
            <a:off x="1122744" y="1756295"/>
            <a:ext cx="3345084" cy="794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Minority Compromises</a:t>
            </a: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1893584"/>
      </p:ext>
    </p:extLst>
  </p:cSld>
  <p:clrMapOvr>
    <a:masterClrMapping/>
  </p:clrMapOvr>
  <p:transition advTm="24245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DE666-112E-F5EA-68CD-D8D2C2C86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E0D9-C7E7-2A84-91DD-306EA85F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System Assumptions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016F4E4D-CEE5-2FAA-C617-5715578686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71B7F92-6B93-A45F-453B-981BD5D50ABA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6924265" y="3854552"/>
            <a:ext cx="332079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F865FF2-E09F-0E6A-E3D8-E0876CF99EE0}"/>
              </a:ext>
            </a:extLst>
          </p:cNvPr>
          <p:cNvCxnSpPr>
            <a:cxnSpLocks/>
          </p:cNvCxnSpPr>
          <p:nvPr/>
        </p:nvCxnSpPr>
        <p:spPr>
          <a:xfrm flipH="1" flipV="1">
            <a:off x="8556452" y="2975200"/>
            <a:ext cx="1" cy="189490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2EC802F-1A92-4746-1DB6-FDEC0680D709}"/>
              </a:ext>
            </a:extLst>
          </p:cNvPr>
          <p:cNvCxnSpPr>
            <a:cxnSpLocks/>
            <a:stCxn id="70" idx="0"/>
          </p:cNvCxnSpPr>
          <p:nvPr/>
        </p:nvCxnSpPr>
        <p:spPr>
          <a:xfrm flipV="1">
            <a:off x="6510133" y="2559148"/>
            <a:ext cx="1632186" cy="87935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B4C3E85-1EC2-C2A2-45FF-657D1095FA65}"/>
              </a:ext>
            </a:extLst>
          </p:cNvPr>
          <p:cNvCxnSpPr>
            <a:cxnSpLocks/>
          </p:cNvCxnSpPr>
          <p:nvPr/>
        </p:nvCxnSpPr>
        <p:spPr>
          <a:xfrm flipH="1" flipV="1">
            <a:off x="8970584" y="2559148"/>
            <a:ext cx="1688607" cy="87935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43C7481-B691-4BA1-D5E8-C6B1F2EA6FD9}"/>
              </a:ext>
            </a:extLst>
          </p:cNvPr>
          <p:cNvCxnSpPr>
            <a:cxnSpLocks/>
            <a:stCxn id="70" idx="2"/>
          </p:cNvCxnSpPr>
          <p:nvPr/>
        </p:nvCxnSpPr>
        <p:spPr>
          <a:xfrm>
            <a:off x="6510133" y="4270604"/>
            <a:ext cx="1632187" cy="10155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B65202E-9F1A-A1D4-F8B4-C2998F09B7C6}"/>
              </a:ext>
            </a:extLst>
          </p:cNvPr>
          <p:cNvCxnSpPr>
            <a:cxnSpLocks/>
          </p:cNvCxnSpPr>
          <p:nvPr/>
        </p:nvCxnSpPr>
        <p:spPr>
          <a:xfrm flipV="1">
            <a:off x="8970585" y="4270604"/>
            <a:ext cx="1688606" cy="10155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Icon&#10;&#10;Description automatically generated">
            <a:extLst>
              <a:ext uri="{FF2B5EF4-FFF2-40B4-BE49-F238E27FC236}">
                <a16:creationId xmlns:a16="http://schemas.microsoft.com/office/drawing/2014/main" id="{F668A876-0DD1-463A-D7C6-91BF139D7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8142320" y="4870103"/>
            <a:ext cx="828265" cy="832104"/>
          </a:xfrm>
          <a:prstGeom prst="roundRect">
            <a:avLst/>
          </a:prstGeom>
          <a:ln w="38100">
            <a:solidFill>
              <a:schemeClr val="tx1"/>
            </a:solidFill>
            <a:prstDash val="dash"/>
          </a:ln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0B035E3F-EAA8-F223-6D55-949FF2669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10245058" y="3438500"/>
            <a:ext cx="828265" cy="832104"/>
          </a:xfrm>
          <a:prstGeom prst="roundRect">
            <a:avLst/>
          </a:prstGeom>
          <a:ln w="38100">
            <a:solidFill>
              <a:schemeClr val="tx1"/>
            </a:solidFill>
            <a:prstDash val="dash"/>
          </a:ln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474A49A8-8183-5F95-095C-C08025FE3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8142319" y="2143096"/>
            <a:ext cx="828265" cy="832104"/>
          </a:xfrm>
          <a:prstGeom prst="roundRect">
            <a:avLst/>
          </a:prstGeom>
          <a:ln w="38100">
            <a:solidFill>
              <a:schemeClr val="tx1"/>
            </a:solidFill>
            <a:prstDash val="dash"/>
          </a:ln>
        </p:spPr>
      </p:pic>
      <p:pic>
        <p:nvPicPr>
          <p:cNvPr id="70" name="Picture 69" descr="Icon&#10;&#10;Description automatically generated">
            <a:extLst>
              <a:ext uri="{FF2B5EF4-FFF2-40B4-BE49-F238E27FC236}">
                <a16:creationId xmlns:a16="http://schemas.microsoft.com/office/drawing/2014/main" id="{5051D7DC-14DA-D766-6EE1-29B7E0267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6096000" y="3438500"/>
            <a:ext cx="828265" cy="832104"/>
          </a:xfrm>
          <a:prstGeom prst="roundRect">
            <a:avLst/>
          </a:prstGeom>
          <a:ln w="38100">
            <a:solidFill>
              <a:schemeClr val="tx1"/>
            </a:solidFill>
            <a:prstDash val="dash"/>
          </a:ln>
        </p:spPr>
      </p:pic>
      <p:sp>
        <p:nvSpPr>
          <p:cNvPr id="76" name="Graphic 74" descr="Lock with solid fill">
            <a:extLst>
              <a:ext uri="{FF2B5EF4-FFF2-40B4-BE49-F238E27FC236}">
                <a16:creationId xmlns:a16="http://schemas.microsoft.com/office/drawing/2014/main" id="{B0FCE8E7-A484-0082-B8EC-806CE252AFA0}"/>
              </a:ext>
            </a:extLst>
          </p:cNvPr>
          <p:cNvSpPr/>
          <p:nvPr/>
        </p:nvSpPr>
        <p:spPr>
          <a:xfrm>
            <a:off x="6781400" y="3989858"/>
            <a:ext cx="285730" cy="372469"/>
          </a:xfrm>
          <a:custGeom>
            <a:avLst/>
            <a:gdLst>
              <a:gd name="connsiteX0" fmla="*/ 285750 w 533400"/>
              <a:gd name="connsiteY0" fmla="*/ 549593 h 695325"/>
              <a:gd name="connsiteX1" fmla="*/ 285750 w 533400"/>
              <a:gd name="connsiteY1" fmla="*/ 600075 h 695325"/>
              <a:gd name="connsiteX2" fmla="*/ 247650 w 533400"/>
              <a:gd name="connsiteY2" fmla="*/ 600075 h 695325"/>
              <a:gd name="connsiteX3" fmla="*/ 247650 w 533400"/>
              <a:gd name="connsiteY3" fmla="*/ 549593 h 695325"/>
              <a:gd name="connsiteX4" fmla="*/ 209550 w 533400"/>
              <a:gd name="connsiteY4" fmla="*/ 495300 h 695325"/>
              <a:gd name="connsiteX5" fmla="*/ 266700 w 533400"/>
              <a:gd name="connsiteY5" fmla="*/ 438150 h 695325"/>
              <a:gd name="connsiteX6" fmla="*/ 323850 w 533400"/>
              <a:gd name="connsiteY6" fmla="*/ 495300 h 695325"/>
              <a:gd name="connsiteX7" fmla="*/ 285750 w 533400"/>
              <a:gd name="connsiteY7" fmla="*/ 549593 h 695325"/>
              <a:gd name="connsiteX8" fmla="*/ 123825 w 533400"/>
              <a:gd name="connsiteY8" fmla="*/ 200025 h 695325"/>
              <a:gd name="connsiteX9" fmla="*/ 266700 w 533400"/>
              <a:gd name="connsiteY9" fmla="*/ 57150 h 695325"/>
              <a:gd name="connsiteX10" fmla="*/ 409575 w 533400"/>
              <a:gd name="connsiteY10" fmla="*/ 200025 h 695325"/>
              <a:gd name="connsiteX11" fmla="*/ 409575 w 533400"/>
              <a:gd name="connsiteY11" fmla="*/ 305753 h 695325"/>
              <a:gd name="connsiteX12" fmla="*/ 266700 w 533400"/>
              <a:gd name="connsiteY12" fmla="*/ 295275 h 695325"/>
              <a:gd name="connsiteX13" fmla="*/ 123825 w 533400"/>
              <a:gd name="connsiteY13" fmla="*/ 305753 h 695325"/>
              <a:gd name="connsiteX14" fmla="*/ 123825 w 533400"/>
              <a:gd name="connsiteY14" fmla="*/ 200025 h 695325"/>
              <a:gd name="connsiteX15" fmla="*/ 466725 w 533400"/>
              <a:gd name="connsiteY15" fmla="*/ 309563 h 695325"/>
              <a:gd name="connsiteX16" fmla="*/ 466725 w 533400"/>
              <a:gd name="connsiteY16" fmla="*/ 200025 h 695325"/>
              <a:gd name="connsiteX17" fmla="*/ 266700 w 533400"/>
              <a:gd name="connsiteY17" fmla="*/ 0 h 695325"/>
              <a:gd name="connsiteX18" fmla="*/ 66675 w 533400"/>
              <a:gd name="connsiteY18" fmla="*/ 200025 h 695325"/>
              <a:gd name="connsiteX19" fmla="*/ 66675 w 533400"/>
              <a:gd name="connsiteY19" fmla="*/ 309563 h 695325"/>
              <a:gd name="connsiteX20" fmla="*/ 0 w 533400"/>
              <a:gd name="connsiteY20" fmla="*/ 314325 h 695325"/>
              <a:gd name="connsiteX21" fmla="*/ 0 w 533400"/>
              <a:gd name="connsiteY21" fmla="*/ 676275 h 695325"/>
              <a:gd name="connsiteX22" fmla="*/ 266700 w 533400"/>
              <a:gd name="connsiteY22" fmla="*/ 695325 h 695325"/>
              <a:gd name="connsiteX23" fmla="*/ 533400 w 533400"/>
              <a:gd name="connsiteY23" fmla="*/ 676275 h 695325"/>
              <a:gd name="connsiteX24" fmla="*/ 533400 w 533400"/>
              <a:gd name="connsiteY24" fmla="*/ 314325 h 695325"/>
              <a:gd name="connsiteX25" fmla="*/ 466725 w 533400"/>
              <a:gd name="connsiteY25" fmla="*/ 309563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695325">
                <a:moveTo>
                  <a:pt x="285750" y="549593"/>
                </a:moveTo>
                <a:lnTo>
                  <a:pt x="285750" y="600075"/>
                </a:lnTo>
                <a:lnTo>
                  <a:pt x="247650" y="600075"/>
                </a:lnTo>
                <a:lnTo>
                  <a:pt x="247650" y="549593"/>
                </a:lnTo>
                <a:cubicBezTo>
                  <a:pt x="225743" y="541973"/>
                  <a:pt x="209550" y="521017"/>
                  <a:pt x="209550" y="495300"/>
                </a:cubicBezTo>
                <a:cubicBezTo>
                  <a:pt x="209550" y="463868"/>
                  <a:pt x="235268" y="438150"/>
                  <a:pt x="266700" y="438150"/>
                </a:cubicBezTo>
                <a:cubicBezTo>
                  <a:pt x="298133" y="438150"/>
                  <a:pt x="323850" y="463868"/>
                  <a:pt x="323850" y="495300"/>
                </a:cubicBezTo>
                <a:cubicBezTo>
                  <a:pt x="323850" y="520065"/>
                  <a:pt x="307658" y="541020"/>
                  <a:pt x="285750" y="549593"/>
                </a:cubicBezTo>
                <a:close/>
                <a:moveTo>
                  <a:pt x="123825" y="200025"/>
                </a:moveTo>
                <a:cubicBezTo>
                  <a:pt x="123825" y="120968"/>
                  <a:pt x="187643" y="57150"/>
                  <a:pt x="266700" y="57150"/>
                </a:cubicBezTo>
                <a:cubicBezTo>
                  <a:pt x="345758" y="57150"/>
                  <a:pt x="409575" y="120968"/>
                  <a:pt x="409575" y="200025"/>
                </a:cubicBezTo>
                <a:lnTo>
                  <a:pt x="409575" y="305753"/>
                </a:lnTo>
                <a:lnTo>
                  <a:pt x="266700" y="295275"/>
                </a:lnTo>
                <a:lnTo>
                  <a:pt x="123825" y="305753"/>
                </a:lnTo>
                <a:lnTo>
                  <a:pt x="123825" y="200025"/>
                </a:lnTo>
                <a:close/>
                <a:moveTo>
                  <a:pt x="466725" y="309563"/>
                </a:moveTo>
                <a:lnTo>
                  <a:pt x="466725" y="200025"/>
                </a:lnTo>
                <a:cubicBezTo>
                  <a:pt x="466725" y="89535"/>
                  <a:pt x="377190" y="0"/>
                  <a:pt x="266700" y="0"/>
                </a:cubicBezTo>
                <a:cubicBezTo>
                  <a:pt x="156210" y="0"/>
                  <a:pt x="66675" y="89535"/>
                  <a:pt x="66675" y="200025"/>
                </a:cubicBezTo>
                <a:lnTo>
                  <a:pt x="66675" y="309563"/>
                </a:lnTo>
                <a:lnTo>
                  <a:pt x="0" y="314325"/>
                </a:lnTo>
                <a:lnTo>
                  <a:pt x="0" y="676275"/>
                </a:lnTo>
                <a:lnTo>
                  <a:pt x="266700" y="695325"/>
                </a:lnTo>
                <a:lnTo>
                  <a:pt x="533400" y="676275"/>
                </a:lnTo>
                <a:lnTo>
                  <a:pt x="533400" y="314325"/>
                </a:lnTo>
                <a:lnTo>
                  <a:pt x="466725" y="309563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Graphic 74" descr="Lock with solid fill">
            <a:extLst>
              <a:ext uri="{FF2B5EF4-FFF2-40B4-BE49-F238E27FC236}">
                <a16:creationId xmlns:a16="http://schemas.microsoft.com/office/drawing/2014/main" id="{7F253915-EDDE-6E0B-5D4E-A2024EA76FAF}"/>
              </a:ext>
            </a:extLst>
          </p:cNvPr>
          <p:cNvSpPr/>
          <p:nvPr/>
        </p:nvSpPr>
        <p:spPr>
          <a:xfrm>
            <a:off x="10930458" y="3989858"/>
            <a:ext cx="285730" cy="372469"/>
          </a:xfrm>
          <a:custGeom>
            <a:avLst/>
            <a:gdLst>
              <a:gd name="connsiteX0" fmla="*/ 285750 w 533400"/>
              <a:gd name="connsiteY0" fmla="*/ 549593 h 695325"/>
              <a:gd name="connsiteX1" fmla="*/ 285750 w 533400"/>
              <a:gd name="connsiteY1" fmla="*/ 600075 h 695325"/>
              <a:gd name="connsiteX2" fmla="*/ 247650 w 533400"/>
              <a:gd name="connsiteY2" fmla="*/ 600075 h 695325"/>
              <a:gd name="connsiteX3" fmla="*/ 247650 w 533400"/>
              <a:gd name="connsiteY3" fmla="*/ 549593 h 695325"/>
              <a:gd name="connsiteX4" fmla="*/ 209550 w 533400"/>
              <a:gd name="connsiteY4" fmla="*/ 495300 h 695325"/>
              <a:gd name="connsiteX5" fmla="*/ 266700 w 533400"/>
              <a:gd name="connsiteY5" fmla="*/ 438150 h 695325"/>
              <a:gd name="connsiteX6" fmla="*/ 323850 w 533400"/>
              <a:gd name="connsiteY6" fmla="*/ 495300 h 695325"/>
              <a:gd name="connsiteX7" fmla="*/ 285750 w 533400"/>
              <a:gd name="connsiteY7" fmla="*/ 549593 h 695325"/>
              <a:gd name="connsiteX8" fmla="*/ 123825 w 533400"/>
              <a:gd name="connsiteY8" fmla="*/ 200025 h 695325"/>
              <a:gd name="connsiteX9" fmla="*/ 266700 w 533400"/>
              <a:gd name="connsiteY9" fmla="*/ 57150 h 695325"/>
              <a:gd name="connsiteX10" fmla="*/ 409575 w 533400"/>
              <a:gd name="connsiteY10" fmla="*/ 200025 h 695325"/>
              <a:gd name="connsiteX11" fmla="*/ 409575 w 533400"/>
              <a:gd name="connsiteY11" fmla="*/ 305753 h 695325"/>
              <a:gd name="connsiteX12" fmla="*/ 266700 w 533400"/>
              <a:gd name="connsiteY12" fmla="*/ 295275 h 695325"/>
              <a:gd name="connsiteX13" fmla="*/ 123825 w 533400"/>
              <a:gd name="connsiteY13" fmla="*/ 305753 h 695325"/>
              <a:gd name="connsiteX14" fmla="*/ 123825 w 533400"/>
              <a:gd name="connsiteY14" fmla="*/ 200025 h 695325"/>
              <a:gd name="connsiteX15" fmla="*/ 466725 w 533400"/>
              <a:gd name="connsiteY15" fmla="*/ 309563 h 695325"/>
              <a:gd name="connsiteX16" fmla="*/ 466725 w 533400"/>
              <a:gd name="connsiteY16" fmla="*/ 200025 h 695325"/>
              <a:gd name="connsiteX17" fmla="*/ 266700 w 533400"/>
              <a:gd name="connsiteY17" fmla="*/ 0 h 695325"/>
              <a:gd name="connsiteX18" fmla="*/ 66675 w 533400"/>
              <a:gd name="connsiteY18" fmla="*/ 200025 h 695325"/>
              <a:gd name="connsiteX19" fmla="*/ 66675 w 533400"/>
              <a:gd name="connsiteY19" fmla="*/ 309563 h 695325"/>
              <a:gd name="connsiteX20" fmla="*/ 0 w 533400"/>
              <a:gd name="connsiteY20" fmla="*/ 314325 h 695325"/>
              <a:gd name="connsiteX21" fmla="*/ 0 w 533400"/>
              <a:gd name="connsiteY21" fmla="*/ 676275 h 695325"/>
              <a:gd name="connsiteX22" fmla="*/ 266700 w 533400"/>
              <a:gd name="connsiteY22" fmla="*/ 695325 h 695325"/>
              <a:gd name="connsiteX23" fmla="*/ 533400 w 533400"/>
              <a:gd name="connsiteY23" fmla="*/ 676275 h 695325"/>
              <a:gd name="connsiteX24" fmla="*/ 533400 w 533400"/>
              <a:gd name="connsiteY24" fmla="*/ 314325 h 695325"/>
              <a:gd name="connsiteX25" fmla="*/ 466725 w 533400"/>
              <a:gd name="connsiteY25" fmla="*/ 309563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695325">
                <a:moveTo>
                  <a:pt x="285750" y="549593"/>
                </a:moveTo>
                <a:lnTo>
                  <a:pt x="285750" y="600075"/>
                </a:lnTo>
                <a:lnTo>
                  <a:pt x="247650" y="600075"/>
                </a:lnTo>
                <a:lnTo>
                  <a:pt x="247650" y="549593"/>
                </a:lnTo>
                <a:cubicBezTo>
                  <a:pt x="225743" y="541973"/>
                  <a:pt x="209550" y="521017"/>
                  <a:pt x="209550" y="495300"/>
                </a:cubicBezTo>
                <a:cubicBezTo>
                  <a:pt x="209550" y="463868"/>
                  <a:pt x="235268" y="438150"/>
                  <a:pt x="266700" y="438150"/>
                </a:cubicBezTo>
                <a:cubicBezTo>
                  <a:pt x="298133" y="438150"/>
                  <a:pt x="323850" y="463868"/>
                  <a:pt x="323850" y="495300"/>
                </a:cubicBezTo>
                <a:cubicBezTo>
                  <a:pt x="323850" y="520065"/>
                  <a:pt x="307658" y="541020"/>
                  <a:pt x="285750" y="549593"/>
                </a:cubicBezTo>
                <a:close/>
                <a:moveTo>
                  <a:pt x="123825" y="200025"/>
                </a:moveTo>
                <a:cubicBezTo>
                  <a:pt x="123825" y="120968"/>
                  <a:pt x="187643" y="57150"/>
                  <a:pt x="266700" y="57150"/>
                </a:cubicBezTo>
                <a:cubicBezTo>
                  <a:pt x="345758" y="57150"/>
                  <a:pt x="409575" y="120968"/>
                  <a:pt x="409575" y="200025"/>
                </a:cubicBezTo>
                <a:lnTo>
                  <a:pt x="409575" y="305753"/>
                </a:lnTo>
                <a:lnTo>
                  <a:pt x="266700" y="295275"/>
                </a:lnTo>
                <a:lnTo>
                  <a:pt x="123825" y="305753"/>
                </a:lnTo>
                <a:lnTo>
                  <a:pt x="123825" y="200025"/>
                </a:lnTo>
                <a:close/>
                <a:moveTo>
                  <a:pt x="466725" y="309563"/>
                </a:moveTo>
                <a:lnTo>
                  <a:pt x="466725" y="200025"/>
                </a:lnTo>
                <a:cubicBezTo>
                  <a:pt x="466725" y="89535"/>
                  <a:pt x="377190" y="0"/>
                  <a:pt x="266700" y="0"/>
                </a:cubicBezTo>
                <a:cubicBezTo>
                  <a:pt x="156210" y="0"/>
                  <a:pt x="66675" y="89535"/>
                  <a:pt x="66675" y="200025"/>
                </a:cubicBezTo>
                <a:lnTo>
                  <a:pt x="66675" y="309563"/>
                </a:lnTo>
                <a:lnTo>
                  <a:pt x="0" y="314325"/>
                </a:lnTo>
                <a:lnTo>
                  <a:pt x="0" y="676275"/>
                </a:lnTo>
                <a:lnTo>
                  <a:pt x="266700" y="695325"/>
                </a:lnTo>
                <a:lnTo>
                  <a:pt x="533400" y="676275"/>
                </a:lnTo>
                <a:lnTo>
                  <a:pt x="533400" y="314325"/>
                </a:lnTo>
                <a:lnTo>
                  <a:pt x="466725" y="309563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Graphic 74" descr="Lock with solid fill">
            <a:extLst>
              <a:ext uri="{FF2B5EF4-FFF2-40B4-BE49-F238E27FC236}">
                <a16:creationId xmlns:a16="http://schemas.microsoft.com/office/drawing/2014/main" id="{8AD5D08B-BDA7-E8C1-4E2A-4AB6D94B6782}"/>
              </a:ext>
            </a:extLst>
          </p:cNvPr>
          <p:cNvSpPr/>
          <p:nvPr/>
        </p:nvSpPr>
        <p:spPr>
          <a:xfrm>
            <a:off x="8827719" y="5418968"/>
            <a:ext cx="285730" cy="372469"/>
          </a:xfrm>
          <a:custGeom>
            <a:avLst/>
            <a:gdLst>
              <a:gd name="connsiteX0" fmla="*/ 285750 w 533400"/>
              <a:gd name="connsiteY0" fmla="*/ 549593 h 695325"/>
              <a:gd name="connsiteX1" fmla="*/ 285750 w 533400"/>
              <a:gd name="connsiteY1" fmla="*/ 600075 h 695325"/>
              <a:gd name="connsiteX2" fmla="*/ 247650 w 533400"/>
              <a:gd name="connsiteY2" fmla="*/ 600075 h 695325"/>
              <a:gd name="connsiteX3" fmla="*/ 247650 w 533400"/>
              <a:gd name="connsiteY3" fmla="*/ 549593 h 695325"/>
              <a:gd name="connsiteX4" fmla="*/ 209550 w 533400"/>
              <a:gd name="connsiteY4" fmla="*/ 495300 h 695325"/>
              <a:gd name="connsiteX5" fmla="*/ 266700 w 533400"/>
              <a:gd name="connsiteY5" fmla="*/ 438150 h 695325"/>
              <a:gd name="connsiteX6" fmla="*/ 323850 w 533400"/>
              <a:gd name="connsiteY6" fmla="*/ 495300 h 695325"/>
              <a:gd name="connsiteX7" fmla="*/ 285750 w 533400"/>
              <a:gd name="connsiteY7" fmla="*/ 549593 h 695325"/>
              <a:gd name="connsiteX8" fmla="*/ 123825 w 533400"/>
              <a:gd name="connsiteY8" fmla="*/ 200025 h 695325"/>
              <a:gd name="connsiteX9" fmla="*/ 266700 w 533400"/>
              <a:gd name="connsiteY9" fmla="*/ 57150 h 695325"/>
              <a:gd name="connsiteX10" fmla="*/ 409575 w 533400"/>
              <a:gd name="connsiteY10" fmla="*/ 200025 h 695325"/>
              <a:gd name="connsiteX11" fmla="*/ 409575 w 533400"/>
              <a:gd name="connsiteY11" fmla="*/ 305753 h 695325"/>
              <a:gd name="connsiteX12" fmla="*/ 266700 w 533400"/>
              <a:gd name="connsiteY12" fmla="*/ 295275 h 695325"/>
              <a:gd name="connsiteX13" fmla="*/ 123825 w 533400"/>
              <a:gd name="connsiteY13" fmla="*/ 305753 h 695325"/>
              <a:gd name="connsiteX14" fmla="*/ 123825 w 533400"/>
              <a:gd name="connsiteY14" fmla="*/ 200025 h 695325"/>
              <a:gd name="connsiteX15" fmla="*/ 466725 w 533400"/>
              <a:gd name="connsiteY15" fmla="*/ 309563 h 695325"/>
              <a:gd name="connsiteX16" fmla="*/ 466725 w 533400"/>
              <a:gd name="connsiteY16" fmla="*/ 200025 h 695325"/>
              <a:gd name="connsiteX17" fmla="*/ 266700 w 533400"/>
              <a:gd name="connsiteY17" fmla="*/ 0 h 695325"/>
              <a:gd name="connsiteX18" fmla="*/ 66675 w 533400"/>
              <a:gd name="connsiteY18" fmla="*/ 200025 h 695325"/>
              <a:gd name="connsiteX19" fmla="*/ 66675 w 533400"/>
              <a:gd name="connsiteY19" fmla="*/ 309563 h 695325"/>
              <a:gd name="connsiteX20" fmla="*/ 0 w 533400"/>
              <a:gd name="connsiteY20" fmla="*/ 314325 h 695325"/>
              <a:gd name="connsiteX21" fmla="*/ 0 w 533400"/>
              <a:gd name="connsiteY21" fmla="*/ 676275 h 695325"/>
              <a:gd name="connsiteX22" fmla="*/ 266700 w 533400"/>
              <a:gd name="connsiteY22" fmla="*/ 695325 h 695325"/>
              <a:gd name="connsiteX23" fmla="*/ 533400 w 533400"/>
              <a:gd name="connsiteY23" fmla="*/ 676275 h 695325"/>
              <a:gd name="connsiteX24" fmla="*/ 533400 w 533400"/>
              <a:gd name="connsiteY24" fmla="*/ 314325 h 695325"/>
              <a:gd name="connsiteX25" fmla="*/ 466725 w 533400"/>
              <a:gd name="connsiteY25" fmla="*/ 309563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695325">
                <a:moveTo>
                  <a:pt x="285750" y="549593"/>
                </a:moveTo>
                <a:lnTo>
                  <a:pt x="285750" y="600075"/>
                </a:lnTo>
                <a:lnTo>
                  <a:pt x="247650" y="600075"/>
                </a:lnTo>
                <a:lnTo>
                  <a:pt x="247650" y="549593"/>
                </a:lnTo>
                <a:cubicBezTo>
                  <a:pt x="225743" y="541973"/>
                  <a:pt x="209550" y="521017"/>
                  <a:pt x="209550" y="495300"/>
                </a:cubicBezTo>
                <a:cubicBezTo>
                  <a:pt x="209550" y="463868"/>
                  <a:pt x="235268" y="438150"/>
                  <a:pt x="266700" y="438150"/>
                </a:cubicBezTo>
                <a:cubicBezTo>
                  <a:pt x="298133" y="438150"/>
                  <a:pt x="323850" y="463868"/>
                  <a:pt x="323850" y="495300"/>
                </a:cubicBezTo>
                <a:cubicBezTo>
                  <a:pt x="323850" y="520065"/>
                  <a:pt x="307658" y="541020"/>
                  <a:pt x="285750" y="549593"/>
                </a:cubicBezTo>
                <a:close/>
                <a:moveTo>
                  <a:pt x="123825" y="200025"/>
                </a:moveTo>
                <a:cubicBezTo>
                  <a:pt x="123825" y="120968"/>
                  <a:pt x="187643" y="57150"/>
                  <a:pt x="266700" y="57150"/>
                </a:cubicBezTo>
                <a:cubicBezTo>
                  <a:pt x="345758" y="57150"/>
                  <a:pt x="409575" y="120968"/>
                  <a:pt x="409575" y="200025"/>
                </a:cubicBezTo>
                <a:lnTo>
                  <a:pt x="409575" y="305753"/>
                </a:lnTo>
                <a:lnTo>
                  <a:pt x="266700" y="295275"/>
                </a:lnTo>
                <a:lnTo>
                  <a:pt x="123825" y="305753"/>
                </a:lnTo>
                <a:lnTo>
                  <a:pt x="123825" y="200025"/>
                </a:lnTo>
                <a:close/>
                <a:moveTo>
                  <a:pt x="466725" y="309563"/>
                </a:moveTo>
                <a:lnTo>
                  <a:pt x="466725" y="200025"/>
                </a:lnTo>
                <a:cubicBezTo>
                  <a:pt x="466725" y="89535"/>
                  <a:pt x="377190" y="0"/>
                  <a:pt x="266700" y="0"/>
                </a:cubicBezTo>
                <a:cubicBezTo>
                  <a:pt x="156210" y="0"/>
                  <a:pt x="66675" y="89535"/>
                  <a:pt x="66675" y="200025"/>
                </a:cubicBezTo>
                <a:lnTo>
                  <a:pt x="66675" y="309563"/>
                </a:lnTo>
                <a:lnTo>
                  <a:pt x="0" y="314325"/>
                </a:lnTo>
                <a:lnTo>
                  <a:pt x="0" y="676275"/>
                </a:lnTo>
                <a:lnTo>
                  <a:pt x="266700" y="695325"/>
                </a:lnTo>
                <a:lnTo>
                  <a:pt x="533400" y="676275"/>
                </a:lnTo>
                <a:lnTo>
                  <a:pt x="533400" y="314325"/>
                </a:lnTo>
                <a:lnTo>
                  <a:pt x="466725" y="309563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Graphic 74" descr="Lock with solid fill">
            <a:extLst>
              <a:ext uri="{FF2B5EF4-FFF2-40B4-BE49-F238E27FC236}">
                <a16:creationId xmlns:a16="http://schemas.microsoft.com/office/drawing/2014/main" id="{9EF0C91B-17E9-317C-8603-8A64D1CC7252}"/>
              </a:ext>
            </a:extLst>
          </p:cNvPr>
          <p:cNvSpPr/>
          <p:nvPr/>
        </p:nvSpPr>
        <p:spPr>
          <a:xfrm>
            <a:off x="8827719" y="2669137"/>
            <a:ext cx="285730" cy="372469"/>
          </a:xfrm>
          <a:custGeom>
            <a:avLst/>
            <a:gdLst>
              <a:gd name="connsiteX0" fmla="*/ 285750 w 533400"/>
              <a:gd name="connsiteY0" fmla="*/ 549593 h 695325"/>
              <a:gd name="connsiteX1" fmla="*/ 285750 w 533400"/>
              <a:gd name="connsiteY1" fmla="*/ 600075 h 695325"/>
              <a:gd name="connsiteX2" fmla="*/ 247650 w 533400"/>
              <a:gd name="connsiteY2" fmla="*/ 600075 h 695325"/>
              <a:gd name="connsiteX3" fmla="*/ 247650 w 533400"/>
              <a:gd name="connsiteY3" fmla="*/ 549593 h 695325"/>
              <a:gd name="connsiteX4" fmla="*/ 209550 w 533400"/>
              <a:gd name="connsiteY4" fmla="*/ 495300 h 695325"/>
              <a:gd name="connsiteX5" fmla="*/ 266700 w 533400"/>
              <a:gd name="connsiteY5" fmla="*/ 438150 h 695325"/>
              <a:gd name="connsiteX6" fmla="*/ 323850 w 533400"/>
              <a:gd name="connsiteY6" fmla="*/ 495300 h 695325"/>
              <a:gd name="connsiteX7" fmla="*/ 285750 w 533400"/>
              <a:gd name="connsiteY7" fmla="*/ 549593 h 695325"/>
              <a:gd name="connsiteX8" fmla="*/ 123825 w 533400"/>
              <a:gd name="connsiteY8" fmla="*/ 200025 h 695325"/>
              <a:gd name="connsiteX9" fmla="*/ 266700 w 533400"/>
              <a:gd name="connsiteY9" fmla="*/ 57150 h 695325"/>
              <a:gd name="connsiteX10" fmla="*/ 409575 w 533400"/>
              <a:gd name="connsiteY10" fmla="*/ 200025 h 695325"/>
              <a:gd name="connsiteX11" fmla="*/ 409575 w 533400"/>
              <a:gd name="connsiteY11" fmla="*/ 305753 h 695325"/>
              <a:gd name="connsiteX12" fmla="*/ 266700 w 533400"/>
              <a:gd name="connsiteY12" fmla="*/ 295275 h 695325"/>
              <a:gd name="connsiteX13" fmla="*/ 123825 w 533400"/>
              <a:gd name="connsiteY13" fmla="*/ 305753 h 695325"/>
              <a:gd name="connsiteX14" fmla="*/ 123825 w 533400"/>
              <a:gd name="connsiteY14" fmla="*/ 200025 h 695325"/>
              <a:gd name="connsiteX15" fmla="*/ 466725 w 533400"/>
              <a:gd name="connsiteY15" fmla="*/ 309563 h 695325"/>
              <a:gd name="connsiteX16" fmla="*/ 466725 w 533400"/>
              <a:gd name="connsiteY16" fmla="*/ 200025 h 695325"/>
              <a:gd name="connsiteX17" fmla="*/ 266700 w 533400"/>
              <a:gd name="connsiteY17" fmla="*/ 0 h 695325"/>
              <a:gd name="connsiteX18" fmla="*/ 66675 w 533400"/>
              <a:gd name="connsiteY18" fmla="*/ 200025 h 695325"/>
              <a:gd name="connsiteX19" fmla="*/ 66675 w 533400"/>
              <a:gd name="connsiteY19" fmla="*/ 309563 h 695325"/>
              <a:gd name="connsiteX20" fmla="*/ 0 w 533400"/>
              <a:gd name="connsiteY20" fmla="*/ 314325 h 695325"/>
              <a:gd name="connsiteX21" fmla="*/ 0 w 533400"/>
              <a:gd name="connsiteY21" fmla="*/ 676275 h 695325"/>
              <a:gd name="connsiteX22" fmla="*/ 266700 w 533400"/>
              <a:gd name="connsiteY22" fmla="*/ 695325 h 695325"/>
              <a:gd name="connsiteX23" fmla="*/ 533400 w 533400"/>
              <a:gd name="connsiteY23" fmla="*/ 676275 h 695325"/>
              <a:gd name="connsiteX24" fmla="*/ 533400 w 533400"/>
              <a:gd name="connsiteY24" fmla="*/ 314325 h 695325"/>
              <a:gd name="connsiteX25" fmla="*/ 466725 w 533400"/>
              <a:gd name="connsiteY25" fmla="*/ 309563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33400" h="695325">
                <a:moveTo>
                  <a:pt x="285750" y="549593"/>
                </a:moveTo>
                <a:lnTo>
                  <a:pt x="285750" y="600075"/>
                </a:lnTo>
                <a:lnTo>
                  <a:pt x="247650" y="600075"/>
                </a:lnTo>
                <a:lnTo>
                  <a:pt x="247650" y="549593"/>
                </a:lnTo>
                <a:cubicBezTo>
                  <a:pt x="225743" y="541973"/>
                  <a:pt x="209550" y="521017"/>
                  <a:pt x="209550" y="495300"/>
                </a:cubicBezTo>
                <a:cubicBezTo>
                  <a:pt x="209550" y="463868"/>
                  <a:pt x="235268" y="438150"/>
                  <a:pt x="266700" y="438150"/>
                </a:cubicBezTo>
                <a:cubicBezTo>
                  <a:pt x="298133" y="438150"/>
                  <a:pt x="323850" y="463868"/>
                  <a:pt x="323850" y="495300"/>
                </a:cubicBezTo>
                <a:cubicBezTo>
                  <a:pt x="323850" y="520065"/>
                  <a:pt x="307658" y="541020"/>
                  <a:pt x="285750" y="549593"/>
                </a:cubicBezTo>
                <a:close/>
                <a:moveTo>
                  <a:pt x="123825" y="200025"/>
                </a:moveTo>
                <a:cubicBezTo>
                  <a:pt x="123825" y="120968"/>
                  <a:pt x="187643" y="57150"/>
                  <a:pt x="266700" y="57150"/>
                </a:cubicBezTo>
                <a:cubicBezTo>
                  <a:pt x="345758" y="57150"/>
                  <a:pt x="409575" y="120968"/>
                  <a:pt x="409575" y="200025"/>
                </a:cubicBezTo>
                <a:lnTo>
                  <a:pt x="409575" y="305753"/>
                </a:lnTo>
                <a:lnTo>
                  <a:pt x="266700" y="295275"/>
                </a:lnTo>
                <a:lnTo>
                  <a:pt x="123825" y="305753"/>
                </a:lnTo>
                <a:lnTo>
                  <a:pt x="123825" y="200025"/>
                </a:lnTo>
                <a:close/>
                <a:moveTo>
                  <a:pt x="466725" y="309563"/>
                </a:moveTo>
                <a:lnTo>
                  <a:pt x="466725" y="200025"/>
                </a:lnTo>
                <a:cubicBezTo>
                  <a:pt x="466725" y="89535"/>
                  <a:pt x="377190" y="0"/>
                  <a:pt x="266700" y="0"/>
                </a:cubicBezTo>
                <a:cubicBezTo>
                  <a:pt x="156210" y="0"/>
                  <a:pt x="66675" y="89535"/>
                  <a:pt x="66675" y="200025"/>
                </a:cubicBezTo>
                <a:lnTo>
                  <a:pt x="66675" y="309563"/>
                </a:lnTo>
                <a:lnTo>
                  <a:pt x="0" y="314325"/>
                </a:lnTo>
                <a:lnTo>
                  <a:pt x="0" y="676275"/>
                </a:lnTo>
                <a:lnTo>
                  <a:pt x="266700" y="695325"/>
                </a:lnTo>
                <a:lnTo>
                  <a:pt x="533400" y="676275"/>
                </a:lnTo>
                <a:lnTo>
                  <a:pt x="533400" y="314325"/>
                </a:lnTo>
                <a:lnTo>
                  <a:pt x="466725" y="309563"/>
                </a:ln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DCBDE8E0-586F-92FB-0ACA-91E5DC214A01}"/>
              </a:ext>
            </a:extLst>
          </p:cNvPr>
          <p:cNvSpPr/>
          <p:nvPr/>
        </p:nvSpPr>
        <p:spPr>
          <a:xfrm>
            <a:off x="1122744" y="1756295"/>
            <a:ext cx="3345084" cy="794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Minority Compromises</a:t>
            </a:r>
            <a:endParaRPr lang="en-US" sz="240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3A68A68-7546-1577-A5DA-CEB19F8C52F7}"/>
              </a:ext>
            </a:extLst>
          </p:cNvPr>
          <p:cNvSpPr/>
          <p:nvPr/>
        </p:nvSpPr>
        <p:spPr>
          <a:xfrm>
            <a:off x="1122744" y="4307147"/>
            <a:ext cx="3345084" cy="7945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Independent Failures</a:t>
            </a: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007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16415">
        <p159:morph option="byObject"/>
      </p:transition>
    </mc:Choice>
    <mc:Fallback xmlns="">
      <p:transition advTm="1641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4D2B6-58D0-6C64-B19A-C76DA0B85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2A564-A0EF-09E9-25B2-F35393B43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TEEs raise the barrier for attacks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5E036C1-7C58-22B6-F173-624434B20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478" y="5594379"/>
            <a:ext cx="526067" cy="49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63084-F247-BBE7-D563-55EB45D7E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9027" y="5596320"/>
            <a:ext cx="900109" cy="489766"/>
          </a:xfrm>
          <a:prstGeom prst="rect">
            <a:avLst/>
          </a:prstGeom>
        </p:spPr>
      </p:pic>
      <p:sp>
        <p:nvSpPr>
          <p:cNvPr id="49" name="Slide Number Placeholder 48">
            <a:extLst>
              <a:ext uri="{FF2B5EF4-FFF2-40B4-BE49-F238E27FC236}">
                <a16:creationId xmlns:a16="http://schemas.microsoft.com/office/drawing/2014/main" id="{5D8D43EB-43D3-80B2-0AFF-C62F568A9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CE3FB787-C556-2F96-0260-67CB6BCE2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0157" y="5594378"/>
            <a:ext cx="1271258" cy="493650"/>
          </a:xfrm>
          <a:prstGeom prst="rect">
            <a:avLst/>
          </a:prstGeom>
        </p:spPr>
      </p:pic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A90C61C-13E9-726F-26EC-1C687AA5C184}"/>
              </a:ext>
            </a:extLst>
          </p:cNvPr>
          <p:cNvCxnSpPr>
            <a:cxnSpLocks/>
            <a:stCxn id="61" idx="3"/>
            <a:endCxn id="59" idx="1"/>
          </p:cNvCxnSpPr>
          <p:nvPr/>
        </p:nvCxnSpPr>
        <p:spPr>
          <a:xfrm flipV="1">
            <a:off x="7286148" y="4133483"/>
            <a:ext cx="3055303" cy="1364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0CA4436-B500-C142-02CC-AD439A19B5E9}"/>
              </a:ext>
            </a:extLst>
          </p:cNvPr>
          <p:cNvCxnSpPr>
            <a:cxnSpLocks/>
            <a:stCxn id="58" idx="0"/>
            <a:endCxn id="60" idx="2"/>
          </p:cNvCxnSpPr>
          <p:nvPr/>
        </p:nvCxnSpPr>
        <p:spPr>
          <a:xfrm flipV="1">
            <a:off x="8839637" y="3556956"/>
            <a:ext cx="1" cy="90178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B273C2F-ABFB-957B-E0D5-C68C1B868386}"/>
              </a:ext>
            </a:extLst>
          </p:cNvPr>
          <p:cNvCxnSpPr>
            <a:cxnSpLocks/>
            <a:stCxn id="61" idx="0"/>
            <a:endCxn id="60" idx="1"/>
          </p:cNvCxnSpPr>
          <p:nvPr/>
        </p:nvCxnSpPr>
        <p:spPr>
          <a:xfrm flipV="1">
            <a:off x="7079082" y="2850026"/>
            <a:ext cx="1056887" cy="108907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2E62166-80DC-7B3B-7F64-4A5F6D61F305}"/>
              </a:ext>
            </a:extLst>
          </p:cNvPr>
          <p:cNvCxnSpPr>
            <a:cxnSpLocks/>
            <a:stCxn id="59" idx="0"/>
            <a:endCxn id="60" idx="3"/>
          </p:cNvCxnSpPr>
          <p:nvPr/>
        </p:nvCxnSpPr>
        <p:spPr>
          <a:xfrm flipH="1" flipV="1">
            <a:off x="9543306" y="2850026"/>
            <a:ext cx="1005212" cy="107543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8FF6AF-232E-DAC6-3801-B2C8F5760E22}"/>
              </a:ext>
            </a:extLst>
          </p:cNvPr>
          <p:cNvCxnSpPr>
            <a:cxnSpLocks/>
            <a:stCxn id="61" idx="2"/>
            <a:endCxn id="58" idx="1"/>
          </p:cNvCxnSpPr>
          <p:nvPr/>
        </p:nvCxnSpPr>
        <p:spPr>
          <a:xfrm>
            <a:off x="7079082" y="4355152"/>
            <a:ext cx="1553488" cy="31161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0B23053-FA65-03E2-77E6-AD1420488069}"/>
              </a:ext>
            </a:extLst>
          </p:cNvPr>
          <p:cNvCxnSpPr>
            <a:cxnSpLocks/>
            <a:stCxn id="58" idx="3"/>
            <a:endCxn id="59" idx="2"/>
          </p:cNvCxnSpPr>
          <p:nvPr/>
        </p:nvCxnSpPr>
        <p:spPr>
          <a:xfrm flipV="1">
            <a:off x="9046703" y="4341509"/>
            <a:ext cx="1501815" cy="32526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DF8126D6-3113-491B-0946-CF65151009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8632570" y="4458743"/>
            <a:ext cx="414133" cy="416052"/>
          </a:xfrm>
          <a:prstGeom prst="roundRect">
            <a:avLst/>
          </a:prstGeom>
          <a:ln w="38100">
            <a:solidFill>
              <a:schemeClr val="tx1"/>
            </a:solidFill>
            <a:prstDash val="dash"/>
          </a:ln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02479506-8071-02EE-A6A0-017E76B03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10341451" y="3925457"/>
            <a:ext cx="414133" cy="416052"/>
          </a:xfrm>
          <a:prstGeom prst="roundRect">
            <a:avLst/>
          </a:prstGeom>
          <a:ln w="38100">
            <a:solidFill>
              <a:schemeClr val="tx1"/>
            </a:solidFill>
            <a:prstDash val="dash"/>
          </a:ln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EF1A5B93-A7F5-F4AE-3D2C-EDD28C6E05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8135969" y="2143096"/>
            <a:ext cx="1407337" cy="1413860"/>
          </a:xfrm>
          <a:prstGeom prst="roundRect">
            <a:avLst/>
          </a:prstGeom>
          <a:ln w="38100">
            <a:solidFill>
              <a:schemeClr val="tx1"/>
            </a:solidFill>
            <a:prstDash val="dash"/>
          </a:ln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2E3A64CF-4140-B2CF-378B-2A9F39078E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6872015" y="3939099"/>
            <a:ext cx="414133" cy="416053"/>
          </a:xfrm>
          <a:prstGeom prst="roundRect">
            <a:avLst/>
          </a:prstGeom>
          <a:ln w="38100">
            <a:solidFill>
              <a:schemeClr val="tx1"/>
            </a:solidFill>
            <a:prstDash val="dash"/>
          </a:ln>
        </p:spPr>
      </p:pic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91B55839-49DD-186C-1009-2C0F3FF19BB4}"/>
              </a:ext>
            </a:extLst>
          </p:cNvPr>
          <p:cNvSpPr/>
          <p:nvPr/>
        </p:nvSpPr>
        <p:spPr>
          <a:xfrm>
            <a:off x="1122743" y="4143845"/>
            <a:ext cx="3498682" cy="155524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Confidentiality ⇒</a:t>
            </a:r>
            <a:b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US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Independent Failures</a:t>
            </a:r>
            <a:endParaRPr lang="en-US" sz="2400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C34498D-D475-224B-ED74-8F58D4B175D6}"/>
              </a:ext>
            </a:extLst>
          </p:cNvPr>
          <p:cNvGrpSpPr/>
          <p:nvPr/>
        </p:nvGrpSpPr>
        <p:grpSpPr>
          <a:xfrm>
            <a:off x="1122743" y="1554333"/>
            <a:ext cx="3498683" cy="1826021"/>
            <a:chOff x="1122743" y="1756295"/>
            <a:chExt cx="3498683" cy="1826021"/>
          </a:xfrm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56B88768-D8AA-E6B2-C5BE-4EC1A69ADE90}"/>
                </a:ext>
              </a:extLst>
            </p:cNvPr>
            <p:cNvSpPr/>
            <p:nvPr/>
          </p:nvSpPr>
          <p:spPr>
            <a:xfrm>
              <a:off x="1122743" y="1756295"/>
              <a:ext cx="3498683" cy="155524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Integrity protection ⇒</a:t>
              </a:r>
              <a:br>
                <a:rPr lang="en-US" sz="24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en-US" sz="24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</a:p>
            <a:p>
              <a:pPr algn="ctr"/>
              <a:r>
                <a:rPr lang="en-US" sz="240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Minority Compromises</a:t>
              </a:r>
              <a:endParaRPr lang="en-US" sz="240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221AFEA-1B0F-DA6F-462C-CE363BC1BE72}"/>
                </a:ext>
              </a:extLst>
            </p:cNvPr>
            <p:cNvSpPr txBox="1"/>
            <p:nvPr/>
          </p:nvSpPr>
          <p:spPr>
            <a:xfrm>
              <a:off x="1824107" y="2443543"/>
              <a:ext cx="181627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  <a:latin typeface="AkayaTelivigala" pitchFamily="2" charset="77"/>
                  <a:cs typeface="AkayaTelivigala" pitchFamily="2" charset="77"/>
                </a:rPr>
                <a:t>Almost no</a:t>
              </a:r>
            </a:p>
            <a:p>
              <a:endParaRPr lang="en-US" sz="2000">
                <a:solidFill>
                  <a:srgbClr val="FF0000"/>
                </a:solidFill>
                <a:latin typeface="AkayaTelivigala" pitchFamily="2" charset="77"/>
                <a:cs typeface="AkayaTelivigala" pitchFamily="2" charset="77"/>
              </a:endParaRPr>
            </a:p>
            <a:p>
              <a:r>
                <a:rPr lang="en-US" sz="1600">
                  <a:solidFill>
                    <a:srgbClr val="FF0000"/>
                  </a:solidFill>
                  <a:latin typeface="AkayaTelivigala" pitchFamily="2" charset="77"/>
                  <a:cs typeface="AkayaTelivigala" pitchFamily="2" charset="77"/>
                </a:rPr>
                <a:t>        </a:t>
              </a:r>
              <a:r>
                <a:rPr lang="en-US" sz="2400">
                  <a:solidFill>
                    <a:srgbClr val="FF0000"/>
                  </a:solidFill>
                  <a:latin typeface="AkayaTelivigala" pitchFamily="2" charset="77"/>
                  <a:cs typeface="AkayaTelivigala" pitchFamily="2" charset="77"/>
                </a:rPr>
                <a:t>^</a:t>
              </a:r>
              <a:endParaRPr lang="en-US">
                <a:solidFill>
                  <a:srgbClr val="FF0000"/>
                </a:solidFill>
                <a:latin typeface="AkayaTelivigala" pitchFamily="2" charset="77"/>
                <a:cs typeface="AkayaTelivigala" pitchFamily="2" charset="77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73C360E-E0E0-BB41-CB64-7A71B6A46E1A}"/>
                </a:ext>
              </a:extLst>
            </p:cNvPr>
            <p:cNvCxnSpPr>
              <a:cxnSpLocks/>
            </p:cNvCxnSpPr>
            <p:nvPr/>
          </p:nvCxnSpPr>
          <p:spPr>
            <a:xfrm>
              <a:off x="1337357" y="2923319"/>
              <a:ext cx="109981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Picture 4">
            <a:extLst>
              <a:ext uri="{FF2B5EF4-FFF2-40B4-BE49-F238E27FC236}">
                <a16:creationId xmlns:a16="http://schemas.microsoft.com/office/drawing/2014/main" id="{913D3AF6-9C68-1B76-5DBC-3F567DDF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807" y="3201414"/>
            <a:ext cx="526067" cy="49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4">
            <a:extLst>
              <a:ext uri="{FF2B5EF4-FFF2-40B4-BE49-F238E27FC236}">
                <a16:creationId xmlns:a16="http://schemas.microsoft.com/office/drawing/2014/main" id="{BE9EB48D-859F-CE86-1464-2B68CE0A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65" y="4215392"/>
            <a:ext cx="345548" cy="3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4">
            <a:extLst>
              <a:ext uri="{FF2B5EF4-FFF2-40B4-BE49-F238E27FC236}">
                <a16:creationId xmlns:a16="http://schemas.microsoft.com/office/drawing/2014/main" id="{BD8D0DF8-0546-BB80-2FE2-F89E82432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991" y="4699025"/>
            <a:ext cx="345548" cy="3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>
            <a:extLst>
              <a:ext uri="{FF2B5EF4-FFF2-40B4-BE49-F238E27FC236}">
                <a16:creationId xmlns:a16="http://schemas.microsoft.com/office/drawing/2014/main" id="{B5CF5E3A-7B38-4F6F-D822-D7F5EE62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199" y="4215392"/>
            <a:ext cx="345548" cy="3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C89EDE9-E000-5477-892D-8C2682B55E4A}"/>
              </a:ext>
            </a:extLst>
          </p:cNvPr>
          <p:cNvGrpSpPr/>
          <p:nvPr/>
        </p:nvGrpSpPr>
        <p:grpSpPr>
          <a:xfrm>
            <a:off x="5322790" y="2382234"/>
            <a:ext cx="6277073" cy="2683807"/>
            <a:chOff x="5322790" y="2382234"/>
            <a:chExt cx="6277073" cy="2683807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C59228D-2A02-3515-ED99-81F56E62E9D4}"/>
                </a:ext>
              </a:extLst>
            </p:cNvPr>
            <p:cNvSpPr/>
            <p:nvPr/>
          </p:nvSpPr>
          <p:spPr>
            <a:xfrm>
              <a:off x="6443148" y="3695063"/>
              <a:ext cx="5156715" cy="1370978"/>
            </a:xfrm>
            <a:prstGeom prst="rect">
              <a:avLst/>
            </a:prstGeom>
            <a:solidFill>
              <a:srgbClr val="FFFFFF">
                <a:alpha val="9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F441F2F0-8844-B0A0-C035-D4163DF209F9}"/>
                </a:ext>
              </a:extLst>
            </p:cNvPr>
            <p:cNvSpPr/>
            <p:nvPr/>
          </p:nvSpPr>
          <p:spPr>
            <a:xfrm>
              <a:off x="5322790" y="2533988"/>
              <a:ext cx="2578358" cy="1370978"/>
            </a:xfrm>
            <a:prstGeom prst="rect">
              <a:avLst/>
            </a:prstGeom>
            <a:solidFill>
              <a:srgbClr val="FFFFFF">
                <a:alpha val="9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F9B0B04-4F0C-5AF4-0371-574BFD3B43DD}"/>
                </a:ext>
              </a:extLst>
            </p:cNvPr>
            <p:cNvSpPr/>
            <p:nvPr/>
          </p:nvSpPr>
          <p:spPr>
            <a:xfrm>
              <a:off x="9892261" y="2382234"/>
              <a:ext cx="1523430" cy="1370978"/>
            </a:xfrm>
            <a:prstGeom prst="rect">
              <a:avLst/>
            </a:prstGeom>
            <a:solidFill>
              <a:srgbClr val="FFFFFF">
                <a:alpha val="9411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67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41">
        <p:fade/>
      </p:transition>
    </mc:Choice>
    <mc:Fallback xmlns="">
      <p:transition spd="med" advTm="3634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D06E-DDC7-0A26-C55F-B6594A3C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878" y="1978088"/>
            <a:ext cx="8641572" cy="625154"/>
          </a:xfrm>
        </p:spPr>
        <p:txBody>
          <a:bodyPr/>
          <a:lstStyle/>
          <a:p>
            <a:pPr algn="l"/>
            <a:r>
              <a:rPr lang="en-US"/>
              <a:t>  But…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8E1C4-2A9B-C185-5ABC-EE31A5792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5878" y="3048796"/>
            <a:ext cx="6858001" cy="1343610"/>
          </a:xfrm>
        </p:spPr>
        <p:txBody>
          <a:bodyPr/>
          <a:lstStyle/>
          <a:p>
            <a:r>
              <a:rPr lang="en-US"/>
              <a:t>Do TEEs remain secure </a:t>
            </a:r>
            <a:r>
              <a:rPr lang="en-US" i="1"/>
              <a:t>forever?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D325B-083D-4B4C-7EBA-0AFE1CDCD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72639"/>
      </p:ext>
    </p:extLst>
  </p:cSld>
  <p:clrMapOvr>
    <a:masterClrMapping/>
  </p:clrMapOvr>
  <p:transition advTm="12199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00DAAB-EF1E-3869-E2C1-055C040A1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9;p21">
            <a:extLst>
              <a:ext uri="{FF2B5EF4-FFF2-40B4-BE49-F238E27FC236}">
                <a16:creationId xmlns:a16="http://schemas.microsoft.com/office/drawing/2014/main" id="{2E962086-17BB-33DF-C199-AA5F082AB0B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7064"/>
            <a:ext cx="6494016" cy="158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0;p21">
            <a:extLst>
              <a:ext uri="{FF2B5EF4-FFF2-40B4-BE49-F238E27FC236}">
                <a16:creationId xmlns:a16="http://schemas.microsoft.com/office/drawing/2014/main" id="{5A08487A-972E-29A3-24E3-B9F00FA8694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1900577"/>
            <a:ext cx="6494017" cy="206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1;p21">
            <a:extLst>
              <a:ext uri="{FF2B5EF4-FFF2-40B4-BE49-F238E27FC236}">
                <a16:creationId xmlns:a16="http://schemas.microsoft.com/office/drawing/2014/main" id="{F7C783BE-C587-A97C-4972-CD3135E601C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158437"/>
            <a:ext cx="6494017" cy="203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3;p21">
            <a:extLst>
              <a:ext uri="{FF2B5EF4-FFF2-40B4-BE49-F238E27FC236}">
                <a16:creationId xmlns:a16="http://schemas.microsoft.com/office/drawing/2014/main" id="{E82CF509-D840-5134-04B5-0BA0EB3B312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9104" y="2746536"/>
            <a:ext cx="8012896" cy="169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close-up of a document&#10;&#10;AI-generated content may be incorrect.">
            <a:extLst>
              <a:ext uri="{FF2B5EF4-FFF2-40B4-BE49-F238E27FC236}">
                <a16:creationId xmlns:a16="http://schemas.microsoft.com/office/drawing/2014/main" id="{956724A4-AF7E-0ED4-5BDE-3A30A1A16C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286" y="0"/>
            <a:ext cx="8172714" cy="2737757"/>
          </a:xfrm>
          <a:prstGeom prst="rect">
            <a:avLst/>
          </a:prstGeom>
        </p:spPr>
      </p:pic>
      <p:pic>
        <p:nvPicPr>
          <p:cNvPr id="13" name="Google Shape;174;p21">
            <a:extLst>
              <a:ext uri="{FF2B5EF4-FFF2-40B4-BE49-F238E27FC236}">
                <a16:creationId xmlns:a16="http://schemas.microsoft.com/office/drawing/2014/main" id="{ADAE629A-D415-A3FC-2F7B-212D2B27A78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9104" y="4482396"/>
            <a:ext cx="8012896" cy="1692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70B9B7-6258-90D9-6FC3-6ED8B350E8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6B0106-0CA8-1298-2188-A4BE057C13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638754"/>
            <a:ext cx="7772400" cy="4121617"/>
          </a:xfrm>
          <a:prstGeom prst="rect">
            <a:avLst/>
          </a:prstGeom>
        </p:spPr>
      </p:pic>
      <p:pic>
        <p:nvPicPr>
          <p:cNvPr id="4" name="Picture 3" descr="A close-up of a server&#10;&#10;AI-generated content may be incorrect.">
            <a:extLst>
              <a:ext uri="{FF2B5EF4-FFF2-40B4-BE49-F238E27FC236}">
                <a16:creationId xmlns:a16="http://schemas.microsoft.com/office/drawing/2014/main" id="{B3BD1AB4-5C9E-803A-6530-8D5B495A3D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6958" y="1304795"/>
            <a:ext cx="7772400" cy="2597228"/>
          </a:xfrm>
          <a:prstGeom prst="rect">
            <a:avLst/>
          </a:prstGeom>
        </p:spPr>
      </p:pic>
      <p:pic>
        <p:nvPicPr>
          <p:cNvPr id="14" name="Picture 13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82BEDFC0-057E-2609-C3D1-5A5574FC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679" y="3800722"/>
            <a:ext cx="7438849" cy="2175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388908"/>
      </p:ext>
    </p:extLst>
  </p:cSld>
  <p:clrMapOvr>
    <a:masterClrMapping/>
  </p:clrMapOvr>
  <p:transition spd="slow" advTm="104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FEE6A-DEA5-F059-FA4E-DD2D19E8E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69;p21">
            <a:extLst>
              <a:ext uri="{FF2B5EF4-FFF2-40B4-BE49-F238E27FC236}">
                <a16:creationId xmlns:a16="http://schemas.microsoft.com/office/drawing/2014/main" id="{F3DD2D59-FB63-AF00-4B46-3679BBA45FB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7064"/>
            <a:ext cx="6494016" cy="158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0;p21">
            <a:extLst>
              <a:ext uri="{FF2B5EF4-FFF2-40B4-BE49-F238E27FC236}">
                <a16:creationId xmlns:a16="http://schemas.microsoft.com/office/drawing/2014/main" id="{092AD81E-18CE-E54E-4A6A-90ED06F235E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1900577"/>
            <a:ext cx="6494017" cy="206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1;p21">
            <a:extLst>
              <a:ext uri="{FF2B5EF4-FFF2-40B4-BE49-F238E27FC236}">
                <a16:creationId xmlns:a16="http://schemas.microsoft.com/office/drawing/2014/main" id="{D9CCE0A9-0F23-43FC-8A02-BD3EB14D63B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158437"/>
            <a:ext cx="6494017" cy="203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3;p21">
            <a:extLst>
              <a:ext uri="{FF2B5EF4-FFF2-40B4-BE49-F238E27FC236}">
                <a16:creationId xmlns:a16="http://schemas.microsoft.com/office/drawing/2014/main" id="{11DE471E-17DC-747B-8C4E-532D99CA7EA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9104" y="2746536"/>
            <a:ext cx="8012896" cy="1692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close-up of a document&#10;&#10;AI-generated content may be incorrect.">
            <a:extLst>
              <a:ext uri="{FF2B5EF4-FFF2-40B4-BE49-F238E27FC236}">
                <a16:creationId xmlns:a16="http://schemas.microsoft.com/office/drawing/2014/main" id="{04AD6BA2-B277-4416-DDB0-A884B79EA5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286" y="0"/>
            <a:ext cx="8172714" cy="2737757"/>
          </a:xfrm>
          <a:prstGeom prst="rect">
            <a:avLst/>
          </a:prstGeom>
        </p:spPr>
      </p:pic>
      <p:pic>
        <p:nvPicPr>
          <p:cNvPr id="13" name="Google Shape;174;p21">
            <a:extLst>
              <a:ext uri="{FF2B5EF4-FFF2-40B4-BE49-F238E27FC236}">
                <a16:creationId xmlns:a16="http://schemas.microsoft.com/office/drawing/2014/main" id="{143D93B9-A4CD-105F-C8BD-A7D79B1A9A4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79104" y="4482396"/>
            <a:ext cx="8012896" cy="16928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B2D09-EE60-EAF6-CE4E-2FA0D77F46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9CA327-397A-965E-8CA2-D4195B7C0A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638754"/>
            <a:ext cx="7772400" cy="4121617"/>
          </a:xfrm>
          <a:prstGeom prst="rect">
            <a:avLst/>
          </a:prstGeom>
        </p:spPr>
      </p:pic>
      <p:pic>
        <p:nvPicPr>
          <p:cNvPr id="4" name="Picture 3" descr="A close-up of a server&#10;&#10;AI-generated content may be incorrect.">
            <a:extLst>
              <a:ext uri="{FF2B5EF4-FFF2-40B4-BE49-F238E27FC236}">
                <a16:creationId xmlns:a16="http://schemas.microsoft.com/office/drawing/2014/main" id="{E3B40A3A-3F4E-1008-F9C6-6133B7DDD6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76958" y="1304795"/>
            <a:ext cx="7772400" cy="2597228"/>
          </a:xfrm>
          <a:prstGeom prst="rect">
            <a:avLst/>
          </a:prstGeom>
        </p:spPr>
      </p:pic>
      <p:pic>
        <p:nvPicPr>
          <p:cNvPr id="14" name="Picture 13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6A1B8B66-B3BD-D080-23A2-516C7CF9C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679" y="3800722"/>
            <a:ext cx="7438849" cy="2175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C56B0E-BCFE-AD34-213C-149DB255513F}"/>
              </a:ext>
            </a:extLst>
          </p:cNvPr>
          <p:cNvSpPr/>
          <p:nvPr/>
        </p:nvSpPr>
        <p:spPr bwMode="auto">
          <a:xfrm>
            <a:off x="-190500" y="0"/>
            <a:ext cx="12573000" cy="7440826"/>
          </a:xfrm>
          <a:prstGeom prst="rect">
            <a:avLst/>
          </a:prstGeom>
          <a:solidFill>
            <a:srgbClr val="000000">
              <a:alpha val="83137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BAA4D8-38EA-00E9-BC7C-D5BD52573731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4463813" y="3761948"/>
            <a:ext cx="3320793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121DA5-EFC6-70AC-F526-A1D16D707144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882596"/>
            <a:ext cx="1" cy="189490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309CFB-3EA7-F4C8-405F-BF717B60879A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4049681" y="2466544"/>
            <a:ext cx="1632186" cy="87935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970C76-CAF3-31F0-7ABB-3F71C5D41E8E}"/>
              </a:ext>
            </a:extLst>
          </p:cNvPr>
          <p:cNvCxnSpPr>
            <a:cxnSpLocks/>
          </p:cNvCxnSpPr>
          <p:nvPr/>
        </p:nvCxnSpPr>
        <p:spPr>
          <a:xfrm flipH="1" flipV="1">
            <a:off x="6510132" y="2466544"/>
            <a:ext cx="1688607" cy="879352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A73A19-53E6-08E1-08C3-676D5C8CFD4C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4049681" y="4178000"/>
            <a:ext cx="1632187" cy="10155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1F99031-057E-566B-C3E5-7BC6D04BB174}"/>
              </a:ext>
            </a:extLst>
          </p:cNvPr>
          <p:cNvCxnSpPr>
            <a:cxnSpLocks/>
          </p:cNvCxnSpPr>
          <p:nvPr/>
        </p:nvCxnSpPr>
        <p:spPr>
          <a:xfrm flipV="1">
            <a:off x="6510133" y="4178000"/>
            <a:ext cx="1688606" cy="101555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3B26BB7-CBE5-EC03-55AA-D5BF11A7026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5681868" y="4777499"/>
            <a:ext cx="828265" cy="832104"/>
          </a:xfrm>
          <a:prstGeom prst="roundRect">
            <a:avLst/>
          </a:prstGeom>
          <a:ln w="38100">
            <a:solidFill>
              <a:schemeClr val="bg1"/>
            </a:solidFill>
            <a:prstDash val="dash"/>
          </a:ln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39A3C1D-206D-50E5-4216-C98498B025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7784606" y="3345896"/>
            <a:ext cx="828265" cy="832104"/>
          </a:xfrm>
          <a:prstGeom prst="roundRect">
            <a:avLst/>
          </a:prstGeom>
          <a:ln w="38100">
            <a:solidFill>
              <a:schemeClr val="bg1"/>
            </a:solidFill>
            <a:prstDash val="dash"/>
          </a:ln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0216305C-1B17-62B6-0BAD-0BF8E7EC06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5681867" y="2050492"/>
            <a:ext cx="828265" cy="832104"/>
          </a:xfrm>
          <a:prstGeom prst="roundRect">
            <a:avLst/>
          </a:prstGeom>
          <a:ln w="38100">
            <a:solidFill>
              <a:schemeClr val="bg1"/>
            </a:solidFill>
            <a:prstDash val="dash"/>
          </a:ln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ACC4755-1EB1-FC77-A260-A875760818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48" b="-4650"/>
          <a:stretch>
            <a:fillRect/>
          </a:stretch>
        </p:blipFill>
        <p:spPr>
          <a:xfrm>
            <a:off x="3635548" y="3345896"/>
            <a:ext cx="828265" cy="832104"/>
          </a:xfrm>
          <a:prstGeom prst="roundRect">
            <a:avLst/>
          </a:prstGeom>
          <a:ln w="38100">
            <a:solidFill>
              <a:schemeClr val="bg1"/>
            </a:solidFill>
            <a:prstDash val="dash"/>
          </a:ln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DC3860D-68AC-FD6B-89B3-4605C742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397" y="3980714"/>
            <a:ext cx="420482" cy="3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9E810ED3-F63B-9477-918F-F1B919B89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630" y="3980713"/>
            <a:ext cx="420482" cy="3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AFFF4807-94F2-E826-A271-25C06E242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91" y="5412316"/>
            <a:ext cx="420482" cy="3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44293D9C-2B05-A4AA-8328-61FE508B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716" y="2685310"/>
            <a:ext cx="420482" cy="39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 descr="Devil face with solid fill with solid fill">
            <a:extLst>
              <a:ext uri="{FF2B5EF4-FFF2-40B4-BE49-F238E27FC236}">
                <a16:creationId xmlns:a16="http://schemas.microsoft.com/office/drawing/2014/main" id="{548FEA70-6054-4742-D3C5-3ED1ADE079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31230" y="3299874"/>
            <a:ext cx="1001695" cy="1001695"/>
          </a:xfrm>
          <a:prstGeom prst="rect">
            <a:avLst/>
          </a:prstGeom>
        </p:spPr>
      </p:pic>
      <p:pic>
        <p:nvPicPr>
          <p:cNvPr id="28" name="Graphic 27" descr="Devil face with solid fill with solid fill">
            <a:extLst>
              <a:ext uri="{FF2B5EF4-FFF2-40B4-BE49-F238E27FC236}">
                <a16:creationId xmlns:a16="http://schemas.microsoft.com/office/drawing/2014/main" id="{C8899A96-FA09-54D4-8C9F-6859F1F8E5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81832" y="1973873"/>
            <a:ext cx="1001695" cy="1001695"/>
          </a:xfrm>
          <a:prstGeom prst="rect">
            <a:avLst/>
          </a:prstGeom>
        </p:spPr>
      </p:pic>
      <p:pic>
        <p:nvPicPr>
          <p:cNvPr id="29" name="Graphic 28" descr="Devil face with solid fill with solid fill">
            <a:extLst>
              <a:ext uri="{FF2B5EF4-FFF2-40B4-BE49-F238E27FC236}">
                <a16:creationId xmlns:a16="http://schemas.microsoft.com/office/drawing/2014/main" id="{CE5AE923-31CE-85B4-117A-93935E4AFF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556656" y="3289902"/>
            <a:ext cx="1001695" cy="1001695"/>
          </a:xfrm>
          <a:prstGeom prst="rect">
            <a:avLst/>
          </a:prstGeom>
        </p:spPr>
      </p:pic>
      <p:pic>
        <p:nvPicPr>
          <p:cNvPr id="30" name="Graphic 29" descr="Devil face with solid fill with solid fill">
            <a:extLst>
              <a:ext uri="{FF2B5EF4-FFF2-40B4-BE49-F238E27FC236}">
                <a16:creationId xmlns:a16="http://schemas.microsoft.com/office/drawing/2014/main" id="{A3803857-985F-3E3F-6FFB-414328C69F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598432" y="4721836"/>
            <a:ext cx="1001695" cy="1001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29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2577">
        <p159:morph option="byObject"/>
      </p:transition>
    </mc:Choice>
    <mc:Fallback xmlns="">
      <p:transition advTm="32577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1|7|11.1|5.5|4.2|6.1|1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2|10.7|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2.1|13.9|9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8|5.2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4|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6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1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2.8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0.6"/>
</p:tagLst>
</file>

<file path=ppt/theme/theme1.xml><?xml version="1.0" encoding="utf-8"?>
<a:theme xmlns:a="http://schemas.openxmlformats.org/drawingml/2006/main" name="LIGHT MODE">
  <a:themeElements>
    <a:clrScheme name="BAR Light">
      <a:dk1>
        <a:srgbClr val="000000"/>
      </a:dk1>
      <a:lt1>
        <a:srgbClr val="FFFFFF"/>
      </a:lt1>
      <a:dk2>
        <a:srgbClr val="091F2E"/>
      </a:dk2>
      <a:lt2>
        <a:srgbClr val="FFF8F3"/>
      </a:lt2>
      <a:accent1>
        <a:srgbClr val="702573"/>
      </a:accent1>
      <a:accent2>
        <a:srgbClr val="BF3AC4"/>
      </a:accent2>
      <a:accent3>
        <a:srgbClr val="FE5B38"/>
      </a:accent3>
      <a:accent4>
        <a:srgbClr val="D59DD7"/>
      </a:accent4>
      <a:accent5>
        <a:srgbClr val="FEE298"/>
      </a:accent5>
      <a:accent6>
        <a:srgbClr val="D7D2CA"/>
      </a:accent6>
      <a:hlink>
        <a:srgbClr val="0077D3"/>
      </a:hlink>
      <a:folHlink>
        <a:srgbClr val="0077D3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Light Brown">
      <a:srgbClr val="E1D3C7"/>
    </a:custClr>
    <a:custClr name="Brown">
      <a:srgbClr val="BF9474"/>
    </a:custClr>
    <a:custClr name="Dark Brown">
      <a:srgbClr val="5C4738"/>
    </a:custClr>
    <a:custClr name="Light Yellow">
      <a:srgbClr val="FFE399"/>
    </a:custClr>
    <a:custClr name="Yellow">
      <a:srgbClr val="FFB900"/>
    </a:custClr>
    <a:custClr name="Dark Yellow">
      <a:srgbClr val="7F5A1A"/>
    </a:custClr>
    <a:custClr name="Light Orange">
      <a:srgbClr val="FFA38B"/>
    </a:custClr>
    <a:custClr name="Orange">
      <a:srgbClr val="FF5C39"/>
    </a:custClr>
    <a:custClr name="Dark Orange">
      <a:srgbClr val="73391D"/>
    </a:custClr>
    <a:custClr name="Light Red">
      <a:srgbClr val="FFB3BB"/>
    </a:custClr>
    <a:custClr name="Red">
      <a:srgbClr val="F4364C"/>
    </a:custClr>
    <a:custClr name="Dark Red">
      <a:srgbClr val="73262F"/>
    </a:custClr>
    <a:custClr name="Light Magenta">
      <a:srgbClr val="D59ED7"/>
    </a:custClr>
    <a:custClr name="Magenta">
      <a:srgbClr val="C03BC4"/>
    </a:custClr>
    <a:custClr name="Dark Magenta">
      <a:srgbClr val="702573"/>
    </a:custClr>
    <a:custClr name="Light Purple">
      <a:srgbClr val="C5B4E3"/>
    </a:custClr>
    <a:custClr name="Purple">
      <a:srgbClr val="8661C5"/>
    </a:custClr>
    <a:custClr name="Dark Purple">
      <a:srgbClr val="463668"/>
    </a:custClr>
    <a:custClr name="Light Blue">
      <a:srgbClr val="8DC8E8"/>
    </a:custClr>
    <a:custClr name="Blue">
      <a:srgbClr val="0078D4"/>
    </a:custClr>
    <a:custClr name="Dark Blue">
      <a:srgbClr val="2A446F"/>
    </a:custClr>
    <a:custClr name="Light Teal">
      <a:srgbClr val="B9DCD2"/>
    </a:custClr>
    <a:custClr name="Teal">
      <a:srgbClr val="49C5B1"/>
    </a:custClr>
    <a:custClr name="Dark Teal">
      <a:srgbClr val="225B62"/>
    </a:custClr>
    <a:custClr name="Light Green">
      <a:srgbClr val="D4EC8E"/>
    </a:custClr>
    <a:custClr name="Green">
      <a:srgbClr val="8DE971"/>
    </a:custClr>
    <a:custClr name="Dark Green">
      <a:srgbClr val="07641D"/>
    </a:custClr>
    <a:custClr name="Blue Black">
      <a:srgbClr val="091F2C"/>
    </a:custClr>
    <a:custClr name="Pure Black">
      <a:srgbClr val="000000"/>
    </a:custClr>
    <a:custClr name="Brown Black">
      <a:srgbClr val="291817"/>
    </a:custClr>
  </a:custClrLst>
  <a:extLst>
    <a:ext uri="{05A4C25C-085E-4340-85A3-A5531E510DB2}">
      <thm15:themeFamily xmlns:thm15="http://schemas.microsoft.com/office/thememl/2012/main" name="Microsoft_Brand_Template_May2023  -  Read-Only" id="{354821AE-6191-4F47-84CC-51318889153F}" vid="{EBB4C349-3EE2-41B8-A048-F0998BF1AC84}"/>
    </a:ext>
  </a:extLst>
</a:theme>
</file>

<file path=ppt/theme/theme2.xml><?xml version="1.0" encoding="utf-8"?>
<a:theme xmlns:a="http://schemas.openxmlformats.org/drawingml/2006/main" name="DARK MODE">
  <a:themeElements>
    <a:clrScheme name="BAR Dark">
      <a:dk1>
        <a:srgbClr val="000000"/>
      </a:dk1>
      <a:lt1>
        <a:srgbClr val="FFFFFF"/>
      </a:lt1>
      <a:dk2>
        <a:srgbClr val="091F2E"/>
      </a:dk2>
      <a:lt2>
        <a:srgbClr val="FFF8F3"/>
      </a:lt2>
      <a:accent1>
        <a:srgbClr val="C3B1E1"/>
      </a:accent1>
      <a:accent2>
        <a:srgbClr val="B9DBD0"/>
      </a:accent2>
      <a:accent3>
        <a:srgbClr val="8CC7E7"/>
      </a:accent3>
      <a:accent4>
        <a:srgbClr val="8660C4"/>
      </a:accent4>
      <a:accent5>
        <a:srgbClr val="48C4B1"/>
      </a:accent5>
      <a:accent6>
        <a:srgbClr val="0077D3"/>
      </a:accent6>
      <a:hlink>
        <a:srgbClr val="8CC7E7"/>
      </a:hlink>
      <a:folHlink>
        <a:srgbClr val="8CC7E7"/>
      </a:folHlink>
    </a:clrScheme>
    <a:fontScheme name="Custom 4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Light Brown">
      <a:srgbClr val="E1D3C7"/>
    </a:custClr>
    <a:custClr name="Brown">
      <a:srgbClr val="BF9474"/>
    </a:custClr>
    <a:custClr name="Dark Brown">
      <a:srgbClr val="5C4738"/>
    </a:custClr>
    <a:custClr name="Light Yellow">
      <a:srgbClr val="FFE399"/>
    </a:custClr>
    <a:custClr name="Yellow">
      <a:srgbClr val="FFB900"/>
    </a:custClr>
    <a:custClr name="Dark Yellow">
      <a:srgbClr val="7F5A1A"/>
    </a:custClr>
    <a:custClr name="Light Orange">
      <a:srgbClr val="FFA38B"/>
    </a:custClr>
    <a:custClr name="Orange">
      <a:srgbClr val="FF5C39"/>
    </a:custClr>
    <a:custClr name="Dark Orange">
      <a:srgbClr val="73391D"/>
    </a:custClr>
    <a:custClr name="Light Red">
      <a:srgbClr val="FFB3BB"/>
    </a:custClr>
    <a:custClr name="Red">
      <a:srgbClr val="F4364C"/>
    </a:custClr>
    <a:custClr name="Dark Red">
      <a:srgbClr val="73262F"/>
    </a:custClr>
    <a:custClr name="Light Magenta">
      <a:srgbClr val="D59ED7"/>
    </a:custClr>
    <a:custClr name="Magenta">
      <a:srgbClr val="C03BC4"/>
    </a:custClr>
    <a:custClr name="Dark Magenta">
      <a:srgbClr val="702573"/>
    </a:custClr>
    <a:custClr name="Light Purple">
      <a:srgbClr val="C5B4E3"/>
    </a:custClr>
    <a:custClr name="Purple">
      <a:srgbClr val="8661C5"/>
    </a:custClr>
    <a:custClr name="Dark Purple">
      <a:srgbClr val="463668"/>
    </a:custClr>
    <a:custClr name="Light Blue">
      <a:srgbClr val="8DC8E8"/>
    </a:custClr>
    <a:custClr name="Blue">
      <a:srgbClr val="0078D4"/>
    </a:custClr>
    <a:custClr name="Dark Blue">
      <a:srgbClr val="2A446F"/>
    </a:custClr>
    <a:custClr name="Light Teal">
      <a:srgbClr val="B9DCD2"/>
    </a:custClr>
    <a:custClr name="Teal">
      <a:srgbClr val="49C5B1"/>
    </a:custClr>
    <a:custClr name="Dark Teal">
      <a:srgbClr val="225B62"/>
    </a:custClr>
    <a:custClr name="Light Green">
      <a:srgbClr val="D4EC8E"/>
    </a:custClr>
    <a:custClr name="Green">
      <a:srgbClr val="8DE971"/>
    </a:custClr>
    <a:custClr name="Dark Green">
      <a:srgbClr val="07641D"/>
    </a:custClr>
    <a:custClr name="Blue Black">
      <a:srgbClr val="091F2C"/>
    </a:custClr>
    <a:custClr name="Pure Black">
      <a:srgbClr val="000000"/>
    </a:custClr>
    <a:custClr name="Brown Black">
      <a:srgbClr val="291817"/>
    </a:custClr>
  </a:custClrLst>
  <a:extLst>
    <a:ext uri="{05A4C25C-085E-4340-85A3-A5531E510DB2}">
      <thm15:themeFamily xmlns:thm15="http://schemas.microsoft.com/office/thememl/2012/main" name="Microsoft_Brand_Template_May2023  -  Read-Only" id="{354821AE-6191-4F47-84CC-51318889153F}" vid="{715F673F-5B19-486C-BA57-854FA516ACA1}"/>
    </a:ext>
  </a:extLst>
</a:theme>
</file>

<file path=ppt/theme/theme3.xml><?xml version="1.0" encoding="utf-8"?>
<a:theme xmlns:a="http://schemas.openxmlformats.org/drawingml/2006/main" name="CCS2025-Speaker-Deck Templat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B0BB5962AB3C45A9A1CE1EC4C4F647" ma:contentTypeVersion="3" ma:contentTypeDescription="Create a new document." ma:contentTypeScope="" ma:versionID="f0876370c90de824ab54c09b0bd2a056">
  <xsd:schema xmlns:xsd="http://www.w3.org/2001/XMLSchema" xmlns:xs="http://www.w3.org/2001/XMLSchema" xmlns:p="http://schemas.microsoft.com/office/2006/metadata/properties" xmlns:ns3="630a2e83-186a-4a0f-ab27-bee8a8096abc" targetNamespace="http://schemas.microsoft.com/office/2006/metadata/properties" ma:root="true" ma:fieldsID="a2a3b5ed8b4accd7c8a398d0cb075271" ns3:_="">
    <xsd:import namespace="630a2e83-186a-4a0f-ab27-bee8a8096ab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a2e83-186a-4a0f-ab27-bee8a8096ab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30841A-A209-44E7-824E-9DDB4DE0DC3C}">
  <ds:schemaRefs>
    <ds:schemaRef ds:uri="630a2e83-186a-4a0f-ab27-bee8a8096a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630a2e83-186a-4a0f-ab27-bee8a8096ab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Microsoft_Brand_Template_May2023 (1)</Template>
  <TotalTime>5902</TotalTime>
  <Words>1276</Words>
  <Application>Microsoft Macintosh PowerPoint</Application>
  <PresentationFormat>Widescreen</PresentationFormat>
  <Paragraphs>295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AkayaTelivigala</vt:lpstr>
      <vt:lpstr>Arial</vt:lpstr>
      <vt:lpstr>Cambria Math</vt:lpstr>
      <vt:lpstr>Segoe UI</vt:lpstr>
      <vt:lpstr>Segoe UI Light</vt:lpstr>
      <vt:lpstr>Segoe UI Semibold</vt:lpstr>
      <vt:lpstr>Wingdings</vt:lpstr>
      <vt:lpstr>LIGHT MODE</vt:lpstr>
      <vt:lpstr>DARK MODE</vt:lpstr>
      <vt:lpstr>CCS2025-Speaker-Deck Template</vt:lpstr>
      <vt:lpstr>PirateShip: Append-Only Ledger with (Mostly) Trusted Execution Environments</vt:lpstr>
      <vt:lpstr>Distributed Trust</vt:lpstr>
      <vt:lpstr>Distributed Trust</vt:lpstr>
      <vt:lpstr>System Assumptions</vt:lpstr>
      <vt:lpstr>System Assumptions</vt:lpstr>
      <vt:lpstr>TEEs raise the barrier for attacks</vt:lpstr>
      <vt:lpstr>  But…</vt:lpstr>
      <vt:lpstr>PowerPoint Presentation</vt:lpstr>
      <vt:lpstr>PowerPoint Presentation</vt:lpstr>
      <vt:lpstr>Impact Spectrum</vt:lpstr>
      <vt:lpstr>Impact Spectrum: Within an Application</vt:lpstr>
      <vt:lpstr>What do we need in a ledger?</vt:lpstr>
      <vt:lpstr>What can we do?</vt:lpstr>
      <vt:lpstr>What can we do?</vt:lpstr>
      <vt:lpstr>Platform Fault Tolerance (PFT)</vt:lpstr>
      <vt:lpstr>Platform is an Independent Failure Domain</vt:lpstr>
      <vt:lpstr>Platform is an Independent Failure Domain</vt:lpstr>
      <vt:lpstr>Platform is an Independent Failure Domain</vt:lpstr>
      <vt:lpstr>PFT Determines Safe Configurations</vt:lpstr>
      <vt:lpstr>What can we do?</vt:lpstr>
      <vt:lpstr>Dual notions of confirmation</vt:lpstr>
      <vt:lpstr>Dual notions of confirmation</vt:lpstr>
      <vt:lpstr>Dual notions of confirmation</vt:lpstr>
      <vt:lpstr>Impact Spectrum</vt:lpstr>
      <vt:lpstr>Secret Sauce</vt:lpstr>
      <vt:lpstr>Performance</vt:lpstr>
      <vt:lpstr>Conclusion</vt:lpstr>
    </vt:vector>
  </TitlesOfParts>
  <Manager>&lt;Comms manager name here&gt;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&lt;Event name&gt;</dc:subject>
  <dc:creator>Heidi Howard</dc:creator>
  <cp:keywords/>
  <dc:description/>
  <cp:lastModifiedBy>Shubham Mishra</cp:lastModifiedBy>
  <cp:revision>11</cp:revision>
  <dcterms:created xsi:type="dcterms:W3CDTF">2024-12-17T22:06:41Z</dcterms:created>
  <dcterms:modified xsi:type="dcterms:W3CDTF">2025-06-23T19:11:25Z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0x010100A2B0BB5962AB3C45A9A1CE1EC4C4F647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Owner">
    <vt:lpwstr>maryfj@microsoft.com</vt:lpwstr>
  </property>
  <property fmtid="{D5CDD505-2E9C-101B-9397-08002B2CF9AE}" pid="15" name="MSIP_Label_f42aa342-8706-4288-bd11-ebb85995028c_SetDate">
    <vt:lpwstr>2017-08-29T14:27:20.8568347-07:00</vt:lpwstr>
  </property>
  <property fmtid="{D5CDD505-2E9C-101B-9397-08002B2CF9AE}" pid="16" name="MSIP_Label_f42aa342-8706-4288-bd11-ebb85995028c_Name">
    <vt:lpwstr>General</vt:lpwstr>
  </property>
  <property fmtid="{D5CDD505-2E9C-101B-9397-08002B2CF9AE}" pid="17" name="MSIP_Label_f42aa342-8706-4288-bd11-ebb85995028c_Application">
    <vt:lpwstr>Microsoft Azure Information Protection</vt:lpwstr>
  </property>
  <property fmtid="{D5CDD505-2E9C-101B-9397-08002B2CF9AE}" pid="18" name="MSIP_Label_f42aa342-8706-4288-bd11-ebb85995028c_Extended_MSFT_Method">
    <vt:lpwstr>Automatic</vt:lpwstr>
  </property>
  <property fmtid="{D5CDD505-2E9C-101B-9397-08002B2CF9AE}" pid="19" name="Sensitivity">
    <vt:lpwstr>General</vt:lpwstr>
  </property>
</Properties>
</file>