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modernComment_100_1E5E0B77.xml" ContentType="application/vnd.ms-powerpoint.comments+xml"/>
  <Override PartName="/ppt/tags/tag1.xml" ContentType="application/vnd.openxmlformats-officedocument.presentationml.tags+xml"/>
  <Override PartName="/ppt/notesSlides/notesSlide2.xml" ContentType="application/vnd.openxmlformats-officedocument.presentationml.notesSlide+xml"/>
  <Override PartName="/ppt/comments/modernComment_133_60EC20EE.xml" ContentType="application/vnd.ms-powerpoint.comment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comments/modernComment_134_A79A1750.xml" ContentType="application/vnd.ms-powerpoint.comment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comments/modernComment_13B_2EE52DDA.xml" ContentType="application/vnd.ms-powerpoint.comment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comments/modernComment_127_7AF7CFFA.xml" ContentType="application/vnd.ms-powerpoint.comments+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comments/modernComment_136_C9F44ED.xml" ContentType="application/vnd.ms-powerpoint.comment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comments/modernComment_125_8697FB3E.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comments/modernComment_12D_82474C7F.xml" ContentType="application/vnd.ms-powerpoint.comments+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comments/modernComment_142_1C6527F9.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modernComment_132_E420C6D1.xml" ContentType="application/vnd.ms-powerpoint.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612" r:id="rId5"/>
    <p:sldMasterId id="2147484902" r:id="rId6"/>
  </p:sldMasterIdLst>
  <p:notesMasterIdLst>
    <p:notesMasterId r:id="rId59"/>
  </p:notesMasterIdLst>
  <p:handoutMasterIdLst>
    <p:handoutMasterId r:id="rId60"/>
  </p:handoutMasterIdLst>
  <p:sldIdLst>
    <p:sldId id="256" r:id="rId7"/>
    <p:sldId id="307" r:id="rId8"/>
    <p:sldId id="323" r:id="rId9"/>
    <p:sldId id="308" r:id="rId10"/>
    <p:sldId id="324" r:id="rId11"/>
    <p:sldId id="315" r:id="rId12"/>
    <p:sldId id="327" r:id="rId13"/>
    <p:sldId id="328" r:id="rId14"/>
    <p:sldId id="329" r:id="rId15"/>
    <p:sldId id="295" r:id="rId16"/>
    <p:sldId id="330" r:id="rId17"/>
    <p:sldId id="331" r:id="rId18"/>
    <p:sldId id="310" r:id="rId19"/>
    <p:sldId id="319" r:id="rId20"/>
    <p:sldId id="293" r:id="rId21"/>
    <p:sldId id="313" r:id="rId22"/>
    <p:sldId id="316" r:id="rId23"/>
    <p:sldId id="326" r:id="rId24"/>
    <p:sldId id="332" r:id="rId25"/>
    <p:sldId id="333" r:id="rId26"/>
    <p:sldId id="334" r:id="rId27"/>
    <p:sldId id="320" r:id="rId28"/>
    <p:sldId id="311" r:id="rId29"/>
    <p:sldId id="301" r:id="rId30"/>
    <p:sldId id="302" r:id="rId31"/>
    <p:sldId id="322" r:id="rId32"/>
    <p:sldId id="343" r:id="rId33"/>
    <p:sldId id="344" r:id="rId34"/>
    <p:sldId id="345" r:id="rId35"/>
    <p:sldId id="352" r:id="rId36"/>
    <p:sldId id="346" r:id="rId37"/>
    <p:sldId id="347" r:id="rId38"/>
    <p:sldId id="349" r:id="rId39"/>
    <p:sldId id="350" r:id="rId40"/>
    <p:sldId id="351" r:id="rId41"/>
    <p:sldId id="356" r:id="rId42"/>
    <p:sldId id="354" r:id="rId43"/>
    <p:sldId id="355" r:id="rId44"/>
    <p:sldId id="335" r:id="rId45"/>
    <p:sldId id="337" r:id="rId46"/>
    <p:sldId id="339" r:id="rId47"/>
    <p:sldId id="357" r:id="rId48"/>
    <p:sldId id="358" r:id="rId49"/>
    <p:sldId id="359" r:id="rId50"/>
    <p:sldId id="360" r:id="rId51"/>
    <p:sldId id="361" r:id="rId52"/>
    <p:sldId id="341" r:id="rId53"/>
    <p:sldId id="306" r:id="rId54"/>
    <p:sldId id="336" r:id="rId55"/>
    <p:sldId id="340" r:id="rId56"/>
    <p:sldId id="338" r:id="rId57"/>
    <p:sldId id="342" r:id="rId58"/>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6EF2E93-AC8B-4A88-BD79-73DDBFD59424}">
          <p14:sldIdLst>
            <p14:sldId id="256"/>
            <p14:sldId id="307"/>
            <p14:sldId id="323"/>
            <p14:sldId id="308"/>
            <p14:sldId id="324"/>
            <p14:sldId id="315"/>
            <p14:sldId id="327"/>
            <p14:sldId id="328"/>
            <p14:sldId id="329"/>
            <p14:sldId id="295"/>
            <p14:sldId id="330"/>
            <p14:sldId id="331"/>
            <p14:sldId id="310"/>
            <p14:sldId id="319"/>
          </p14:sldIdLst>
        </p14:section>
        <p14:section name="Platform Fault Tolerance" id="{EAF35283-FEAC-4440-A6F5-E4C8A0BE4DD6}">
          <p14:sldIdLst>
            <p14:sldId id="293"/>
            <p14:sldId id="313"/>
            <p14:sldId id="316"/>
            <p14:sldId id="326"/>
            <p14:sldId id="332"/>
            <p14:sldId id="333"/>
            <p14:sldId id="334"/>
            <p14:sldId id="320"/>
          </p14:sldIdLst>
        </p14:section>
        <p14:section name="PirateShip" id="{32FF1F07-64BD-4C43-AB51-5A5FDC71FFA6}">
          <p14:sldIdLst>
            <p14:sldId id="311"/>
            <p14:sldId id="301"/>
            <p14:sldId id="302"/>
            <p14:sldId id="322"/>
            <p14:sldId id="343"/>
            <p14:sldId id="344"/>
            <p14:sldId id="345"/>
            <p14:sldId id="352"/>
            <p14:sldId id="346"/>
            <p14:sldId id="347"/>
            <p14:sldId id="349"/>
            <p14:sldId id="350"/>
            <p14:sldId id="351"/>
            <p14:sldId id="356"/>
            <p14:sldId id="354"/>
            <p14:sldId id="355"/>
            <p14:sldId id="335"/>
          </p14:sldIdLst>
        </p14:section>
        <p14:section name="Results" id="{2189A095-9FF1-634B-B909-A3593B14B7C8}">
          <p14:sldIdLst>
            <p14:sldId id="337"/>
            <p14:sldId id="339"/>
            <p14:sldId id="357"/>
            <p14:sldId id="358"/>
            <p14:sldId id="359"/>
            <p14:sldId id="360"/>
            <p14:sldId id="361"/>
            <p14:sldId id="341"/>
          </p14:sldIdLst>
        </p14:section>
        <p14:section name="Final" id="{76EFF452-55F5-164D-9176-3F5C7B33E631}">
          <p14:sldIdLst>
            <p14:sldId id="306"/>
          </p14:sldIdLst>
        </p14:section>
        <p14:section name="Backups" id="{5F4EF3B1-3C5C-2B4C-83BA-3D37CA56F40D}">
          <p14:sldIdLst>
            <p14:sldId id="336"/>
            <p14:sldId id="340"/>
            <p14:sldId id="338"/>
            <p14:sldId id="34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071D00-6468-3589-82AF-2F9AA848CF29}" name="Utilisateur invité" initials="Ui" userId="Utilisateur invité" providerId="Windows Live"/>
  <p188:author id="{87FD0D05-1B6C-B9DD-05F5-5BAF8705D900}" name="Ron Sasaki" initials="RS" userId="S::rsasaki@microsoft.com::d50e61ca-c12c-4489-bcc9-f00936fa5f6e" providerId="AD"/>
  <p188:author id="{95582667-6102-27E7-ED8E-01A166EB4B6B}" name="Guest User" initials="GU" userId="Guest User" providerId="Windows Live"/>
  <p188:author id="{E167C6A9-6E8F-345F-4E98-CF6E0630A1D8}" name="Shubham Mishra" initials="SM" userId="3b4c6d4e98b4922f"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cmAuthor id="3" name="Mary Feil-Jacobs" initials="MF" lastIdx="2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ED7D31"/>
    <a:srgbClr val="12315F"/>
    <a:srgbClr val="FF3A4C"/>
    <a:srgbClr val="FF354F"/>
    <a:srgbClr val="FF683F"/>
    <a:srgbClr val="FE1A0A"/>
    <a:srgbClr val="F46427"/>
    <a:srgbClr val="C8BA48"/>
    <a:srgbClr val="A6CD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89"/>
    <p:restoredTop sz="76918"/>
  </p:normalViewPr>
  <p:slideViewPr>
    <p:cSldViewPr snapToGrid="0">
      <p:cViewPr varScale="1">
        <p:scale>
          <a:sx n="96" d="100"/>
          <a:sy n="96" d="100"/>
        </p:scale>
        <p:origin x="1296" y="16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omments/modernComment_100_1E5E0B77.xml><?xml version="1.0" encoding="utf-8"?>
<p188:cmLst xmlns:a="http://schemas.openxmlformats.org/drawingml/2006/main" xmlns:r="http://schemas.openxmlformats.org/officeDocument/2006/relationships" xmlns:p188="http://schemas.microsoft.com/office/powerpoint/2018/8/main">
  <p188:cm id="{BF76E240-1126-45D8-957C-228945861F7C}" authorId="{95582667-6102-27E7-ED8E-01A166EB4B6B}" status="resolved" created="2025-05-27T09:54:59.642" complete="100000">
    <pc:sldMkLst xmlns:pc="http://schemas.microsoft.com/office/powerpoint/2013/main/command">
      <pc:docMk/>
      <pc:sldMk cId="509479799" sldId="256"/>
    </pc:sldMkLst>
    <p188:txBody>
      <a:bodyPr/>
      <a:lstStyle/>
      <a:p>
        <a:r>
          <a:rPr lang="en-US"/>
          <a:t>Add us all as speakers but make sure your name is first and bolded to make it clear who is speaking / in charge :)</a:t>
        </a:r>
      </a:p>
    </p188:txBody>
  </p188:cm>
  <p188:cm id="{337AB5CE-E3D2-4F20-AEDA-262DC76DF436}" authorId="{95582667-6102-27E7-ED8E-01A166EB4B6B}" created="2025-06-03T15:32:50.590">
    <pc:sldMkLst xmlns:pc="http://schemas.microsoft.com/office/powerpoint/2013/main/command">
      <pc:docMk/>
      <pc:sldMk cId="509479799" sldId="256"/>
    </pc:sldMkLst>
    <p188:txBody>
      <a:bodyPr/>
      <a:lstStyle/>
      <a:p>
        <a:r>
          <a:rPr lang="en-US"/>
          <a:t>Add affiliations for everyone please and your email </a:t>
        </a:r>
      </a:p>
    </p188:txBody>
  </p188:cm>
  <p188:cm id="{8376299A-85F7-4253-A12B-AB0289114EBD}" authorId="{F9071D00-6468-3589-82AF-2F9AA848CF29}" created="2025-06-04T17:05:16.935">
    <ac:txMkLst xmlns:ac="http://schemas.microsoft.com/office/drawing/2013/main/command">
      <pc:docMk xmlns:pc="http://schemas.microsoft.com/office/powerpoint/2013/main/command"/>
      <pc:sldMk xmlns:pc="http://schemas.microsoft.com/office/powerpoint/2013/main/command" cId="509479799" sldId="256"/>
      <ac:spMk id="2" creationId="{A6F71242-47AF-F281-EAAD-8D70A4BF060B}"/>
      <ac:txMk cp="30">
        <ac:context len="76" hash="1460372470"/>
      </ac:txMk>
    </ac:txMkLst>
    <p188:pos x="7584830" y="1037492"/>
    <p188:txBody>
      <a:bodyPr/>
      <a:lstStyle/>
      <a:p>
        <a:r>
          <a:rPr lang="fr-FR"/>
          <a:t>Let's say Ledger?  Append-only Ledger with (Mostly) Trusted Execution Environments? </a:t>
        </a:r>
      </a:p>
    </p188:txBody>
  </p188:cm>
  <p188:cm id="{95B8DC15-0EF1-4432-BDCD-37A63BA11D47}" authorId="{F9071D00-6468-3589-82AF-2F9AA848CF29}" created="2025-06-04T17:06:23.265">
    <ac:txMkLst xmlns:ac="http://schemas.microsoft.com/office/drawing/2013/main/command">
      <pc:docMk xmlns:pc="http://schemas.microsoft.com/office/powerpoint/2013/main/command"/>
      <pc:sldMk xmlns:pc="http://schemas.microsoft.com/office/powerpoint/2013/main/command" cId="509479799" sldId="256"/>
      <ac:spMk id="2" creationId="{A6F71242-47AF-F281-EAAD-8D70A4BF060B}"/>
      <ac:txMk cp="30">
        <ac:context len="76" hash="1460372470"/>
      </ac:txMk>
    </ac:txMkLst>
    <p188:pos x="7584830" y="1037492"/>
    <p188:txBody>
      <a:bodyPr/>
      <a:lstStyle/>
      <a:p>
        <a:r>
          <a:rPr lang="fr-FR"/>
          <a:t>Let's change the speaker notes as discussed to making the "joke". 
I am Shubham, and today, I'm going to tell you about PirateShip, a new append-only ledger that works even when TEEs misbehave. And look, I know this is the confidential computing summit, so I'm not going to tell you that TEEs don't work, only that they can occasionally stab you in the back, and you want to be prepared. </a:t>
        </a:r>
      </a:p>
    </p188:txBody>
  </p188:cm>
</p188:cmLst>
</file>

<file path=ppt/comments/modernComment_125_8697FB3E.xml><?xml version="1.0" encoding="utf-8"?>
<p188:cmLst xmlns:a="http://schemas.openxmlformats.org/drawingml/2006/main" xmlns:r="http://schemas.openxmlformats.org/officeDocument/2006/relationships" xmlns:p188="http://schemas.microsoft.com/office/powerpoint/2018/8/main">
  <p188:cm id="{02C86A24-6E7E-4B57-A8AD-1DA9CA1F29F3}" authorId="{F9071D00-6468-3589-82AF-2F9AA848CF29}" created="2025-06-04T18:31:22.511">
    <pc:sldMkLst xmlns:pc="http://schemas.microsoft.com/office/powerpoint/2013/main/command">
      <pc:docMk/>
      <pc:sldMk cId="2258107198" sldId="293"/>
    </pc:sldMkLst>
    <p188:txBody>
      <a:bodyPr/>
      <a:lstStyle/>
      <a:p>
        <a:r>
          <a:rPr lang="fr-FR"/>
          <a:t>What do the colours mean? Are the fonts consistent? There's a lot of different colours on that slide. 
I'm not sure I understand what "correlated maliciousness" means</a:t>
        </a:r>
      </a:p>
    </p188:txBody>
  </p188:cm>
</p188:cmLst>
</file>

<file path=ppt/comments/modernComment_127_7AF7CFFA.xml><?xml version="1.0" encoding="utf-8"?>
<p188:cmLst xmlns:a="http://schemas.openxmlformats.org/drawingml/2006/main" xmlns:r="http://schemas.openxmlformats.org/officeDocument/2006/relationships" xmlns:p188="http://schemas.microsoft.com/office/powerpoint/2018/8/main">
  <p188:cm id="{5B5C04C3-27C7-C54C-90EB-7B03706760AD}" authorId="{E167C6A9-6E8F-345F-4E98-CF6E0630A1D8}" created="2025-06-06T00:13:16.608">
    <pc:sldMkLst xmlns:pc="http://schemas.microsoft.com/office/powerpoint/2013/main/command">
      <pc:docMk/>
      <pc:sldMk cId="2063060986" sldId="295"/>
    </pc:sldMkLst>
    <p188:txBody>
      <a:bodyPr/>
      <a:lstStyle/>
      <a:p>
        <a:r>
          <a:rPr lang="en-US"/>
          <a:t>Can we cut this it time doesn’t permit?</a:t>
        </a:r>
      </a:p>
    </p188:txBody>
  </p188:cm>
</p188:cmLst>
</file>

<file path=ppt/comments/modernComment_12D_82474C7F.xml><?xml version="1.0" encoding="utf-8"?>
<p188:cmLst xmlns:a="http://schemas.openxmlformats.org/drawingml/2006/main" xmlns:r="http://schemas.openxmlformats.org/officeDocument/2006/relationships" xmlns:p188="http://schemas.microsoft.com/office/powerpoint/2018/8/main">
  <p188:cm id="{2466357B-DE1A-4F1F-92E7-5CF195BE16E7}" authorId="{95582667-6102-27E7-ED8E-01A166EB4B6B}" created="2025-06-04T05:56:35.198">
    <pc:sldMkLst xmlns:pc="http://schemas.microsoft.com/office/powerpoint/2013/main/command">
      <pc:docMk/>
      <pc:sldMk cId="2185710719" sldId="301"/>
    </pc:sldMkLst>
    <p188:txBody>
      <a:bodyPr/>
      <a:lstStyle/>
      <a:p>
        <a:r>
          <a:rPr lang="en-US"/>
          <a:t>Might benefit from lines or arrows connecting the blocks to make it clear that blocks are appended</a:t>
        </a:r>
      </a:p>
    </p188:txBody>
  </p188:cm>
  <p188:cm id="{9A314DD6-2DC2-4A58-92D4-40F8B099BF92}" authorId="{95582667-6102-27E7-ED8E-01A166EB4B6B}" created="2025-06-04T05:58:04.622">
    <pc:sldMkLst xmlns:pc="http://schemas.microsoft.com/office/powerpoint/2013/main/command">
      <pc:docMk/>
      <pc:sldMk cId="2185710719" sldId="301"/>
    </pc:sldMkLst>
    <p188:txBody>
      <a:bodyPr/>
      <a:lstStyle/>
      <a:p>
        <a:r>
          <a:rPr lang="en-US"/>
          <a:t>Might be clearer as an animation</a:t>
        </a:r>
      </a:p>
    </p188:txBody>
  </p188:cm>
  <p188:cm id="{FA546682-5EFE-4ACC-88E2-24564EB0B4B1}" authorId="{95582667-6102-27E7-ED8E-01A166EB4B6B}" created="2025-06-04T06:00:07.094">
    <pc:sldMkLst xmlns:pc="http://schemas.microsoft.com/office/powerpoint/2013/main/command">
      <pc:docMk/>
      <pc:sldMk cId="2185710719" sldId="301"/>
    </pc:sldMkLst>
    <p188:txBody>
      <a:bodyPr/>
      <a:lstStyle/>
      <a:p>
        <a:r>
          <a:rPr lang="en-US"/>
          <a:t>D changes to E with no explanation, either this needs to be explained in the speaker notes or should be kept the same </a:t>
        </a:r>
      </a:p>
    </p188:txBody>
  </p188:cm>
</p188:cmLst>
</file>

<file path=ppt/comments/modernComment_132_E420C6D1.xml><?xml version="1.0" encoding="utf-8"?>
<p188:cmLst xmlns:a="http://schemas.openxmlformats.org/drawingml/2006/main" xmlns:r="http://schemas.openxmlformats.org/officeDocument/2006/relationships" xmlns:p188="http://schemas.microsoft.com/office/powerpoint/2018/8/main">
  <p188:cm id="{72B81180-B6AB-D744-A2A3-12677CE0F463}" authorId="{95582667-6102-27E7-ED8E-01A166EB4B6B}" status="resolved" created="2025-05-27T09:55:45.300" complete="100000">
    <pc:sldMkLst xmlns:pc="http://schemas.microsoft.com/office/powerpoint/2013/main/command">
      <pc:docMk/>
      <pc:sldMk cId="2290877821" sldId="306"/>
    </pc:sldMkLst>
    <p188:txBody>
      <a:bodyPr/>
      <a:lstStyle/>
      <a:p>
        <a:r>
          <a:rPr lang="en-US"/>
          <a:t>28 slides is too many for 10 mins</a:t>
        </a:r>
      </a:p>
    </p188:txBody>
  </p188:cm>
  <p188:cm id="{14AD0F7E-E399-44A0-8411-A0DB8995D875}" authorId="{95582667-6102-27E7-ED8E-01A166EB4B6B}" created="2025-06-11T15:27:42.848">
    <ac:txMkLst xmlns:ac="http://schemas.microsoft.com/office/drawing/2013/main/command">
      <pc:docMk xmlns:pc="http://schemas.microsoft.com/office/powerpoint/2013/main/command"/>
      <pc:sldMk xmlns:pc="http://schemas.microsoft.com/office/powerpoint/2013/main/command" cId="3827353297" sldId="306"/>
      <ac:spMk id="15" creationId="{49716834-9AE5-3080-BF55-5EBC34D2EE02}"/>
      <ac:txMk cp="57" len="8">
        <ac:context len="66" hash="2134572388"/>
      </ac:txMk>
    </ac:txMkLst>
    <p188:pos x="5170714" y="1442357"/>
    <p188:txBody>
      <a:bodyPr/>
      <a:lstStyle/>
      <a:p>
        <a:r>
          <a:rPr lang="en-US"/>
          <a:t>maybe deployments instead of cluster</a:t>
        </a:r>
      </a:p>
    </p188:txBody>
  </p188:cm>
  <p188:cm id="{96E996F2-D02B-4C10-A878-B96A3181B68E}" authorId="{95582667-6102-27E7-ED8E-01A166EB4B6B}" created="2025-06-11T15:28:41.694">
    <ac:txMkLst xmlns:ac="http://schemas.microsoft.com/office/drawing/2013/main/command">
      <pc:docMk xmlns:pc="http://schemas.microsoft.com/office/powerpoint/2013/main/command"/>
      <pc:sldMk xmlns:pc="http://schemas.microsoft.com/office/powerpoint/2013/main/command" cId="3827353297" sldId="306"/>
      <ac:spMk id="16" creationId="{E9F7E732-898F-EE2E-459D-195EC99A057F}"/>
      <ac:txMk cp="35" len="6">
        <ac:context len="42" hash="1252631721"/>
      </ac:txMk>
    </ac:txMkLst>
    <p188:pos x="4145642" y="1442357"/>
    <p188:txBody>
      <a:bodyPr/>
      <a:lstStyle/>
      <a:p>
        <a:r>
          <a:rPr lang="en-US"/>
          <a:t>lowercase ledger</a:t>
        </a:r>
      </a:p>
    </p188:txBody>
  </p188:cm>
</p188:cmLst>
</file>

<file path=ppt/comments/modernComment_133_60EC20EE.xml><?xml version="1.0" encoding="utf-8"?>
<p188:cmLst xmlns:a="http://schemas.openxmlformats.org/drawingml/2006/main" xmlns:r="http://schemas.openxmlformats.org/officeDocument/2006/relationships" xmlns:p188="http://schemas.microsoft.com/office/powerpoint/2018/8/main">
  <p188:cm id="{912E095C-8B60-4064-B304-ABA3FFC5E481}" authorId="{95582667-6102-27E7-ED8E-01A166EB4B6B}" created="2025-06-03T15:34:01.625">
    <pc:sldMkLst xmlns:pc="http://schemas.microsoft.com/office/powerpoint/2013/main/command">
      <pc:docMk/>
      <pc:sldMk cId="1626087662" sldId="307"/>
    </pc:sldMkLst>
    <p188:txBody>
      <a:bodyPr/>
      <a:lstStyle/>
      <a:p>
        <a:r>
          <a:rPr lang="en-US"/>
          <a:t>I can see some formatting issues e.g. transfer in the last box is overspilling but might just be me</a:t>
        </a:r>
      </a:p>
    </p188:txBody>
  </p188:cm>
  <p188:cm id="{1BD75788-E2C8-464D-B716-FAE0F7114916}" authorId="{95582667-6102-27E7-ED8E-01A166EB4B6B}" created="2025-06-04T06:12:46.726">
    <pc:sldMkLst xmlns:pc="http://schemas.microsoft.com/office/powerpoint/2013/main/command">
      <pc:docMk/>
      <pc:sldMk cId="1626087662" sldId="307"/>
    </pc:sldMkLst>
    <p188:txBody>
      <a:bodyPr/>
      <a:lstStyle/>
      <a:p>
        <a:r>
          <a:rPr lang="en-US"/>
          <a:t>Add to speaker notes something like "In fact, you can learn more about ACL with Yagnesh and Shubhra from Azure at 4:20 this afternoon"</a:t>
        </a:r>
      </a:p>
    </p188:txBody>
  </p188:cm>
  <p188:cm id="{89A04C66-FAA2-44CB-A393-34598DBF2651}" authorId="{F9071D00-6468-3589-82AF-2F9AA848CF29}" created="2025-06-04T16:45:40.560">
    <pc:sldMkLst xmlns:pc="http://schemas.microsoft.com/office/powerpoint/2013/main/command">
      <pc:docMk/>
      <pc:sldMk cId="1626087662" sldId="307"/>
    </pc:sldMkLst>
    <p188:txBody>
      <a:bodyPr/>
      <a:lstStyle/>
      <a:p>
        <a:r>
          <a:rPr lang="fr-FR"/>
          <a:t>I would rearchitecture this slide to be two slides. One slide where you introduce distrbuted trust and you call it "What is distributed trust"
Let's first talk about distributed trurst. Distributed Trust is a deployment architecture that allows for mutually distrustful particiants to reliably and securely share data among each other. 
Then talk about the append-only ledger:
Most distributed trust systems implement an append-only ledger. This append-only ledger records and establishes a total order of every transaction in the system. That total order is shared across all participants. 
And only then do you have a second slide highlighting where it's been used. You flash Signal, ACL. You could also say änd of course the notoriously controversial blockchains". And as part of that slide you give a few examples of where it's been used. For Key Recovery, Certificate Transparency, storing model weights. 
I would say "fundamentally distributed trust systems are use to secure a small amount of highly confidential information that bootstrap the correctness of the rest of your application"</a:t>
        </a:r>
      </a:p>
    </p188:txBody>
  </p188:cm>
  <p188:cm id="{1F8C6B04-40DC-4D57-9E61-158795297E1B}" authorId="{95582667-6102-27E7-ED8E-01A166EB4B6B}" created="2025-06-04T17:30:51.085">
    <pc:sldMkLst xmlns:pc="http://schemas.microsoft.com/office/powerpoint/2013/main/command">
      <pc:docMk/>
      <pc:sldMk cId="1626087662" sldId="307"/>
    </pc:sldMkLst>
    <p188:txBody>
      <a:bodyPr/>
      <a:lstStyle/>
      <a:p>
        <a:r>
          <a:rPr lang="en-US"/>
          <a:t>Nik pick: Arrows in the figure don't line up</a:t>
        </a:r>
      </a:p>
    </p188:txBody>
  </p188:cm>
</p188:cmLst>
</file>

<file path=ppt/comments/modernComment_134_A79A1750.xml><?xml version="1.0" encoding="utf-8"?>
<p188:cmLst xmlns:a="http://schemas.openxmlformats.org/drawingml/2006/main" xmlns:r="http://schemas.openxmlformats.org/officeDocument/2006/relationships" xmlns:p188="http://schemas.microsoft.com/office/powerpoint/2018/8/main">
  <p188:cm id="{E5D51FAF-8B1B-4650-AEA4-34102CF053C4}" authorId="{F9071D00-6468-3589-82AF-2F9AA848CF29}" created="2025-06-04T17:15:12.244">
    <pc:sldMkLst xmlns:pc="http://schemas.microsoft.com/office/powerpoint/2013/main/command">
      <pc:docMk/>
      <pc:sldMk cId="2811893584" sldId="308"/>
    </pc:sldMkLst>
    <p188:txBody>
      <a:bodyPr/>
      <a:lstStyle/>
      <a:p>
        <a:r>
          <a:rPr lang="fr-FR"/>
          <a:t>I would rephrase this slide to provide a little bit more context, and rephrase the time to be Key Assumptions For Correctness (or something like that)
Distributed Trust Systems make two key assumptions: 
1) that there is that there exists n independent trust domains such that each domain will fail independently
2) only a fraction of those domains will actually fail!
Engineers, like you, determine what that number likely is, and deploy the ledger across sufficiently many domains to handle this compromise. </a:t>
        </a:r>
      </a:p>
    </p188:txBody>
  </p188:cm>
  <p188:cm id="{28AEAC00-FDF4-4216-AAFA-6AA36CADEBD0}" authorId="{95582667-6102-27E7-ED8E-01A166EB4B6B}" created="2025-06-04T17:32:05.134">
    <pc:sldMkLst xmlns:pc="http://schemas.microsoft.com/office/powerpoint/2013/main/command">
      <pc:docMk/>
      <pc:sldMk cId="2811893584" sldId="308"/>
    </pc:sldMkLst>
    <p188:txBody>
      <a:bodyPr/>
      <a:lstStyle/>
      <a:p>
        <a:r>
          <a:rPr lang="en-US"/>
          <a:t>Figure arrows still not aligned</a:t>
        </a:r>
      </a:p>
    </p188:txBody>
  </p188:cm>
</p188:cmLst>
</file>

<file path=ppt/comments/modernComment_136_C9F44ED.xml><?xml version="1.0" encoding="utf-8"?>
<p188:cmLst xmlns:a="http://schemas.openxmlformats.org/drawingml/2006/main" xmlns:r="http://schemas.openxmlformats.org/officeDocument/2006/relationships" xmlns:p188="http://schemas.microsoft.com/office/powerpoint/2018/8/main">
  <p188:cm id="{E69FAFFB-265E-40EB-AAEB-EEE5D6AB4E4E}" authorId="{95582667-6102-27E7-ED8E-01A166EB4B6B}" created="2025-05-28T08:38:55.199">
    <pc:sldMkLst xmlns:pc="http://schemas.microsoft.com/office/powerpoint/2013/main/command">
      <pc:docMk/>
      <pc:sldMk cId="211764461" sldId="310"/>
    </pc:sldMkLst>
    <p188:replyLst>
      <p188:reply id="{757B2998-3B77-DB47-A4F8-9EEB2645C6DE}" authorId="{E167C6A9-6E8F-345F-4E98-CF6E0630A1D8}" created="2025-05-28T20:17:09.108">
        <p188:txBody>
          <a:bodyPr/>
          <a:lstStyle/>
          <a:p>
            <a:r>
              <a:rPr lang="en-US"/>
              <a:t>Made the stmt bit softer.
</a:t>
            </a:r>
          </a:p>
        </p188:txBody>
      </p188:reply>
    </p188:replyLst>
    <p188:txBody>
      <a:bodyPr/>
      <a:lstStyle/>
      <a:p>
        <a:r>
          <a:rPr lang="en-US"/>
          <a:t>" just having one type of TEE platform is never going to be safe" This statement is too strong and a debatable (there's been no evidence of TEEs being exploited in the wild for malicious purposes). Just pose the question: can we do better?</a:t>
        </a:r>
      </a:p>
    </p188:txBody>
  </p188:cm>
</p188:cmLst>
</file>

<file path=ppt/comments/modernComment_13B_2EE52DDA.xml><?xml version="1.0" encoding="utf-8"?>
<p188:cmLst xmlns:a="http://schemas.openxmlformats.org/drawingml/2006/main" xmlns:r="http://schemas.openxmlformats.org/officeDocument/2006/relationships" xmlns:p188="http://schemas.microsoft.com/office/powerpoint/2018/8/main">
  <p188:cm id="{18B627E1-4BEB-4DD6-9A00-E88775310C67}" authorId="{95582667-6102-27E7-ED8E-01A166EB4B6B}" created="2025-05-28T08:18:27.132">
    <pc:sldMkLst xmlns:pc="http://schemas.microsoft.com/office/powerpoint/2013/main/command">
      <pc:docMk/>
      <pc:sldMk cId="786771418" sldId="315"/>
    </pc:sldMkLst>
    <p188:txBody>
      <a:bodyPr/>
      <a:lstStyle/>
      <a:p>
        <a:r>
          <a:rPr lang="en-US"/>
          <a:t>For Sky, i think you want to say at least one sentence on what a TEE is. Not need for CCS</a:t>
        </a:r>
      </a:p>
    </p188:txBody>
  </p188:cm>
  <p188:cm id="{1166D7A6-7E3E-44F8-8252-E484F295F962}" authorId="{95582667-6102-27E7-ED8E-01A166EB4B6B}" created="2025-05-28T08:19:02.399">
    <pc:sldMkLst xmlns:pc="http://schemas.microsoft.com/office/powerpoint/2013/main/command">
      <pc:docMk/>
      <pc:sldMk cId="786771418" sldId="315"/>
    </pc:sldMkLst>
    <p188:txBody>
      <a:bodyPr/>
      <a:lstStyle/>
      <a:p>
        <a:r>
          <a:rPr lang="en-US"/>
          <a:t>No need to mention CCF by name, just ACL is ok</a:t>
        </a:r>
      </a:p>
    </p188:txBody>
  </p188:cm>
  <p188:cm id="{0374175C-C2F8-4720-8FD1-FE45752EA1E9}" authorId="{95582667-6102-27E7-ED8E-01A166EB4B6B}" created="2025-06-03T15:40:15.975">
    <ac:deMkLst xmlns:ac="http://schemas.microsoft.com/office/drawing/2013/main/command">
      <pc:docMk xmlns:pc="http://schemas.microsoft.com/office/powerpoint/2013/main/command"/>
      <pc:sldMk xmlns:pc="http://schemas.microsoft.com/office/powerpoint/2013/main/command" cId="786771418" sldId="315"/>
      <ac:picMk id="8" creationId="{95B9E6B4-92A1-FB7E-0F5E-A097FC6C0B29}"/>
    </ac:deMkLst>
    <p188:txBody>
      <a:bodyPr/>
      <a:lstStyle/>
      <a:p>
        <a:r>
          <a:rPr lang="en-US"/>
          <a:t>No SGX, just use Intel logo</a:t>
        </a:r>
      </a:p>
    </p188:txBody>
  </p188:cm>
  <p188:cm id="{C7941AB8-D730-4994-992E-D43FEAF0D55F}" authorId="{F9071D00-6468-3589-82AF-2F9AA848CF29}" created="2025-06-04T17:31:05.905">
    <pc:sldMkLst xmlns:pc="http://schemas.microsoft.com/office/powerpoint/2013/main/command">
      <pc:docMk/>
      <pc:sldMk cId="786771418" sldId="315"/>
    </pc:sldMkLst>
    <p188:txBody>
      <a:bodyPr/>
      <a:lstStyle/>
      <a:p>
        <a:r>
          <a:rPr lang="fr-FR"/>
          <a:t>I wonder if we want to use the argument of layered architecture, more than the rogue cloud provider? 
To minimise the chance of platform compromise, distributed trust systems adopt a defense in depth strategy in which they layer software inside of a TEE</a:t>
        </a:r>
      </a:p>
    </p188:txBody>
  </p188:cm>
</p188:cmLst>
</file>

<file path=ppt/comments/modernComment_142_1C6527F9.xml><?xml version="1.0" encoding="utf-8"?>
<p188:cmLst xmlns:a="http://schemas.openxmlformats.org/drawingml/2006/main" xmlns:r="http://schemas.openxmlformats.org/officeDocument/2006/relationships" xmlns:p188="http://schemas.microsoft.com/office/powerpoint/2018/8/main">
  <p188:cm id="{C42D683F-D8EA-2745-932E-BFA0E5063056}" authorId="{95582667-6102-27E7-ED8E-01A166EB4B6B}" status="resolved" created="2025-05-28T08:51:09.948" complete="100000">
    <pc:sldMkLst xmlns:pc="http://schemas.microsoft.com/office/powerpoint/2013/main/command">
      <pc:docMk/>
      <pc:sldMk cId="421310397" sldId="295"/>
    </pc:sldMkLst>
    <p188:replyLst>
      <p188:reply id="{3B9E68DB-CD11-4AA6-8528-F7F277657745}" authorId="{95582667-6102-27E7-ED8E-01A166EB4B6B}" created="2025-05-28T09:01:23.614">
        <p188:txBody>
          <a:bodyPr/>
          <a:lstStyle/>
          <a:p>
            <a:r>
              <a:rPr lang="en-US"/>
              <a:t>It feels like this slide is motivating something you already solved on slide 15</a:t>
            </a:r>
          </a:p>
        </p188:txBody>
      </p188:reply>
      <p188:reply id="{885D776B-6985-D944-BA38-CB3D19ABE774}" authorId="{E167C6A9-6E8F-345F-4E98-CF6E0630A1D8}" created="2025-05-28T20:18:38.388">
        <p188:txBody>
          <a:bodyPr/>
          <a:lstStyle/>
          <a:p>
            <a:r>
              <a:rPr lang="en-US"/>
              <a:t>Skipping this slide for now… will shave some time.</a:t>
            </a:r>
          </a:p>
        </p188:txBody>
      </p188:reply>
    </p188:replyLst>
    <p188:txBody>
      <a:bodyPr/>
      <a:lstStyle/>
      <a:p>
        <a:r>
          <a:rPr lang="en-US"/>
          <a:t>Maybe wait until after sky but i think this slide would be better as slide 6</a:t>
        </a:r>
      </a:p>
    </p188:txBody>
  </p188:cm>
  <p188:cm id="{7467B555-416F-45CC-A7DB-D55BFC8FC13A}" authorId="{95582667-6102-27E7-ED8E-01A166EB4B6B}" created="2025-06-04T06:00:31.829">
    <pc:sldMkLst xmlns:pc="http://schemas.microsoft.com/office/powerpoint/2013/main/command">
      <pc:docMk/>
      <pc:sldMk cId="476391417" sldId="322"/>
    </pc:sldMkLst>
    <p188:txBody>
      <a:bodyPr/>
      <a:lstStyle/>
      <a:p>
        <a:r>
          <a:rPr lang="en-US"/>
          <a:t>Speaker notes missing</a:t>
        </a:r>
      </a:p>
    </p188:txBody>
  </p188:cm>
  <p188:cm id="{AFFE8631-A37E-40D1-9EA8-52E1C7991A02}" authorId="{95582667-6102-27E7-ED8E-01A166EB4B6B}" created="2025-06-04T06:00:56.033">
    <pc:sldMkLst xmlns:pc="http://schemas.microsoft.com/office/powerpoint/2013/main/command">
      <pc:docMk/>
      <pc:sldMk cId="476391417" sldId="322"/>
    </pc:sldMkLst>
    <p188:txBody>
      <a:bodyPr/>
      <a:lstStyle/>
      <a:p>
        <a:r>
          <a:rPr lang="en-US"/>
          <a:t>I don't like the phasing of "who pays the cost"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8788E7A-DF72-0848-B607-DAFF7AB4DFD4}" type="datetime8">
              <a:rPr lang="en-US" smtClean="0">
                <a:latin typeface="Segoe UI" pitchFamily="34" charset="0"/>
              </a:rPr>
              <a:t>8/21/25 12:29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B5511BD0-9B81-5844-AC29-26F4AEE0ACBA}" type="datetime8">
              <a:rPr lang="en-US" smtClean="0"/>
              <a:t>8/21/25 12:29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870E92B-492E-6942-A700-1B15F3B1F8DC}" type="datetime8">
              <a:rPr lang="en-US" smtClean="0"/>
              <a:t>8/21/25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3174178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D6CB186-54CE-C947-A0D3-2B26E76F7C47}" type="datetime8">
              <a:rPr lang="en-US" smtClean="0"/>
              <a:t>8/21/25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3663550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6C22C-F75B-B5BC-F744-19AE85E20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0995C-7DFB-F2C4-F769-672B3F69EF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453754-89B5-91D5-9B62-0C6F2A5408C8}"/>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E262F6D0-98F7-FAAF-03A0-9BD2B94DEB96}"/>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B700BF17-D133-3B4B-8DCE-BFE20E54A889}"/>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99F3537-FF44-5DF1-F4BC-F0D25529A242}"/>
              </a:ext>
            </a:extLst>
          </p:cNvPr>
          <p:cNvSpPr>
            <a:spLocks noGrp="1"/>
          </p:cNvSpPr>
          <p:nvPr>
            <p:ph type="dt" idx="1"/>
          </p:nvPr>
        </p:nvSpPr>
        <p:spPr/>
        <p:txBody>
          <a:bodyPr/>
          <a:lstStyle/>
          <a:p>
            <a:fld id="{3D333D25-E43B-4842-BD32-D24FF02AAD40}" type="datetime8">
              <a:rPr lang="en-US" smtClean="0"/>
              <a:t>8/21/25 12:29 PM</a:t>
            </a:fld>
            <a:endParaRPr lang="en-US"/>
          </a:p>
        </p:txBody>
      </p:sp>
      <p:sp>
        <p:nvSpPr>
          <p:cNvPr id="7" name="Slide Number Placeholder 6">
            <a:extLst>
              <a:ext uri="{FF2B5EF4-FFF2-40B4-BE49-F238E27FC236}">
                <a16:creationId xmlns:a16="http://schemas.microsoft.com/office/drawing/2014/main" id="{DDD5B1DC-3D2D-5E82-668B-5C8563D38291}"/>
              </a:ext>
            </a:extLst>
          </p:cNvPr>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213768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C68971EC-FC45-F646-9D7E-4B7796EC416D}" type="datetime8">
              <a:rPr lang="en-US" smtClean="0"/>
              <a:t>8/21/25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2148080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F2CC9514-E424-F540-9774-30CB3E7AD337}" type="datetime8">
              <a:rPr lang="en-US" smtClean="0"/>
              <a:t>8/21/25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2648456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B1584-F6C9-00BD-2E40-390E79B43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1FF6CB-81E7-1FDB-160C-10B72B2BB7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048D40-42A2-223E-B021-8780EE76BB28}"/>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A5D4E25C-F50F-C707-7C59-B3ADB747FA9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88DE896-6B07-B40C-6019-3535E11C692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3ABBFCF-B017-06CB-190F-634A89A72260}"/>
              </a:ext>
            </a:extLst>
          </p:cNvPr>
          <p:cNvSpPr>
            <a:spLocks noGrp="1"/>
          </p:cNvSpPr>
          <p:nvPr>
            <p:ph type="dt" idx="1"/>
          </p:nvPr>
        </p:nvSpPr>
        <p:spPr/>
        <p:txBody>
          <a:bodyPr/>
          <a:lstStyle/>
          <a:p>
            <a:fld id="{C2BC6359-8132-0E4E-9162-1BC5043DFC9E}" type="datetime8">
              <a:rPr lang="en-US" smtClean="0"/>
              <a:t>8/21/25 12:29 PM</a:t>
            </a:fld>
            <a:endParaRPr lang="en-US"/>
          </a:p>
        </p:txBody>
      </p:sp>
      <p:sp>
        <p:nvSpPr>
          <p:cNvPr id="7" name="Slide Number Placeholder 6">
            <a:extLst>
              <a:ext uri="{FF2B5EF4-FFF2-40B4-BE49-F238E27FC236}">
                <a16:creationId xmlns:a16="http://schemas.microsoft.com/office/drawing/2014/main" id="{43C300E0-2886-773B-DA74-761B637B24AB}"/>
              </a:ext>
            </a:extLst>
          </p:cNvPr>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979429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B83702DE-6BF8-3A43-8038-B132A670E700}" type="datetime8">
              <a:rPr lang="en-US" smtClean="0"/>
              <a:t>8/21/25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552764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992C87E-9509-3945-BECE-5520378B0A56}" type="datetime8">
              <a:rPr lang="en-US" smtClean="0"/>
              <a:t>8/21/25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4235666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6B7DC-206A-89B3-7233-C0D83E1F93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CDACB-2E60-332F-6B5B-D9C44B133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E68C6-ED58-DF48-5B2C-BF1AAE682E87}"/>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4A8090E-4BFE-0765-8418-971A897CAF79}"/>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CCB3D39-960A-1934-992F-C55958B5277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C0F31B1-C18F-32C7-B566-6261EDFFF6BF}"/>
              </a:ext>
            </a:extLst>
          </p:cNvPr>
          <p:cNvSpPr>
            <a:spLocks noGrp="1"/>
          </p:cNvSpPr>
          <p:nvPr>
            <p:ph type="dt" idx="1"/>
          </p:nvPr>
        </p:nvSpPr>
        <p:spPr/>
        <p:txBody>
          <a:bodyPr/>
          <a:lstStyle/>
          <a:p>
            <a:fld id="{35AB6AD7-7DF1-7341-A7CD-2F1F86F360EF}" type="datetime8">
              <a:rPr lang="en-US" smtClean="0"/>
              <a:t>8/21/25 12:29 PM</a:t>
            </a:fld>
            <a:endParaRPr lang="en-US"/>
          </a:p>
        </p:txBody>
      </p:sp>
      <p:sp>
        <p:nvSpPr>
          <p:cNvPr id="7" name="Slide Number Placeholder 6">
            <a:extLst>
              <a:ext uri="{FF2B5EF4-FFF2-40B4-BE49-F238E27FC236}">
                <a16:creationId xmlns:a16="http://schemas.microsoft.com/office/drawing/2014/main" id="{B9592FDD-2D44-27A3-FEDC-D2621338BBE8}"/>
              </a:ext>
            </a:extLst>
          </p:cNvPr>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1450300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F472D-7BB7-F6C2-94BB-2F822B2148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95BB8-C6FB-0568-4181-4D70F2FA3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561063-F6FC-3E5D-5D44-EA85761D06AC}"/>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E94D2CAD-C02D-3BF5-B373-B7338473F217}"/>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6156893F-084C-148C-C63B-01C57FE27D8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D943AC6-DAB6-AE18-F095-4AB64041882E}"/>
              </a:ext>
            </a:extLst>
          </p:cNvPr>
          <p:cNvSpPr>
            <a:spLocks noGrp="1"/>
          </p:cNvSpPr>
          <p:nvPr>
            <p:ph type="dt" idx="1"/>
          </p:nvPr>
        </p:nvSpPr>
        <p:spPr/>
        <p:txBody>
          <a:bodyPr/>
          <a:lstStyle/>
          <a:p>
            <a:fld id="{545A1CCF-4E69-FD46-98A1-ED48CFD933EA}" type="datetime8">
              <a:rPr lang="en-US" smtClean="0"/>
              <a:t>8/21/25 12:29 PM</a:t>
            </a:fld>
            <a:endParaRPr lang="en-US"/>
          </a:p>
        </p:txBody>
      </p:sp>
      <p:sp>
        <p:nvSpPr>
          <p:cNvPr id="7" name="Slide Number Placeholder 6">
            <a:extLst>
              <a:ext uri="{FF2B5EF4-FFF2-40B4-BE49-F238E27FC236}">
                <a16:creationId xmlns:a16="http://schemas.microsoft.com/office/drawing/2014/main" id="{309B43FF-8EE9-17C5-98D6-BCE8281A0579}"/>
              </a:ext>
            </a:extLst>
          </p:cNvPr>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3042867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18A7A-90DE-701B-54BC-7F01B8CAD1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DA528-899C-DD62-E31B-E97181B1D3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7F6746-770B-3137-B61E-11B215456093}"/>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B8DA6CCE-E970-7AF2-58D5-B71F536A8E4F}"/>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9A7C465-930B-0E84-1AD2-DF14266B73E2}"/>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1FBE78F-2AA3-46F8-349C-87A125D1B223}"/>
              </a:ext>
            </a:extLst>
          </p:cNvPr>
          <p:cNvSpPr>
            <a:spLocks noGrp="1"/>
          </p:cNvSpPr>
          <p:nvPr>
            <p:ph type="dt" idx="1"/>
          </p:nvPr>
        </p:nvSpPr>
        <p:spPr/>
        <p:txBody>
          <a:bodyPr/>
          <a:lstStyle/>
          <a:p>
            <a:fld id="{6B6D01FC-C0AC-7648-AD92-4EC05F4B0906}" type="datetime8">
              <a:rPr lang="en-US" smtClean="0"/>
              <a:t>8/21/25 12:29 PM</a:t>
            </a:fld>
            <a:endParaRPr lang="en-US"/>
          </a:p>
        </p:txBody>
      </p:sp>
      <p:sp>
        <p:nvSpPr>
          <p:cNvPr id="7" name="Slide Number Placeholder 6">
            <a:extLst>
              <a:ext uri="{FF2B5EF4-FFF2-40B4-BE49-F238E27FC236}">
                <a16:creationId xmlns:a16="http://schemas.microsoft.com/office/drawing/2014/main" id="{D47E1632-2AAF-F433-666C-6867DF90FAF4}"/>
              </a:ext>
            </a:extLst>
          </p:cNvPr>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2671188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6085693F-AA28-DB4A-816A-31D4863DFCEA}" type="datetime8">
              <a:rPr lang="en-US" smtClean="0"/>
              <a:t>8/21/25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554660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E5957-0840-73A2-46FF-A55121AE0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3DE283-3ADD-87D5-BD5A-145C8920B0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7DFB2C-8EE8-7C50-D51F-1B4662073949}"/>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388A7961-280B-21A9-CFCD-2A4BCC53FC37}"/>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43C53C37-619F-642A-485F-0C7AE92A6B82}"/>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B2CB5DE-E79E-3B12-DBB1-C92BBD0A8F14}"/>
              </a:ext>
            </a:extLst>
          </p:cNvPr>
          <p:cNvSpPr>
            <a:spLocks noGrp="1"/>
          </p:cNvSpPr>
          <p:nvPr>
            <p:ph type="dt" idx="1"/>
          </p:nvPr>
        </p:nvSpPr>
        <p:spPr/>
        <p:txBody>
          <a:bodyPr/>
          <a:lstStyle/>
          <a:p>
            <a:fld id="{9939D431-C037-E541-AFA2-853AA7EBF38E}" type="datetime8">
              <a:rPr lang="en-US" smtClean="0"/>
              <a:t>8/21/25 12:29 PM</a:t>
            </a:fld>
            <a:endParaRPr lang="en-US"/>
          </a:p>
        </p:txBody>
      </p:sp>
      <p:sp>
        <p:nvSpPr>
          <p:cNvPr id="7" name="Slide Number Placeholder 6">
            <a:extLst>
              <a:ext uri="{FF2B5EF4-FFF2-40B4-BE49-F238E27FC236}">
                <a16:creationId xmlns:a16="http://schemas.microsoft.com/office/drawing/2014/main" id="{CC369D09-10DA-733E-B254-1C9C05194E83}"/>
              </a:ext>
            </a:extLst>
          </p:cNvPr>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1807917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E30C0-E9A6-6CA1-E8B8-D17BF6E02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863EB2-368F-F345-E958-E2671C2A34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47E6FD-ECB1-7E79-485A-DA44F7E01EA6}"/>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8F114F52-3CE2-D046-6BA2-DD093B681D9B}"/>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B37A807-59DE-974D-E64E-CB2FCB58816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A2F026F-C3F9-050E-4F82-482DFDE6EB19}"/>
              </a:ext>
            </a:extLst>
          </p:cNvPr>
          <p:cNvSpPr>
            <a:spLocks noGrp="1"/>
          </p:cNvSpPr>
          <p:nvPr>
            <p:ph type="dt" idx="1"/>
          </p:nvPr>
        </p:nvSpPr>
        <p:spPr/>
        <p:txBody>
          <a:bodyPr/>
          <a:lstStyle/>
          <a:p>
            <a:fld id="{1E072CD0-0B33-C043-85FE-A53D5ADF6A23}" type="datetime8">
              <a:rPr lang="en-US" smtClean="0"/>
              <a:t>8/21/25 12:29 PM</a:t>
            </a:fld>
            <a:endParaRPr lang="en-US"/>
          </a:p>
        </p:txBody>
      </p:sp>
      <p:sp>
        <p:nvSpPr>
          <p:cNvPr id="7" name="Slide Number Placeholder 6">
            <a:extLst>
              <a:ext uri="{FF2B5EF4-FFF2-40B4-BE49-F238E27FC236}">
                <a16:creationId xmlns:a16="http://schemas.microsoft.com/office/drawing/2014/main" id="{111507A1-1BB7-D308-4C93-A038D1D3707E}"/>
              </a:ext>
            </a:extLst>
          </p:cNvPr>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923287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D1362-D230-D36F-0DBE-64E67F134F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5BD451-F681-9C92-F329-AC82D3DD16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950194-E5D5-49B1-4C7C-E16114C81E0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5C918070-8A2A-57F4-F78A-11B134FD3EC0}"/>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F8FD120-4BDF-E141-A9BB-945E56833FD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0A20F13-0C66-C71F-8786-4553386CB6C8}"/>
              </a:ext>
            </a:extLst>
          </p:cNvPr>
          <p:cNvSpPr>
            <a:spLocks noGrp="1"/>
          </p:cNvSpPr>
          <p:nvPr>
            <p:ph type="dt" idx="1"/>
          </p:nvPr>
        </p:nvSpPr>
        <p:spPr/>
        <p:txBody>
          <a:bodyPr/>
          <a:lstStyle/>
          <a:p>
            <a:fld id="{67FB588E-4D9A-024D-BF79-771121341F37}" type="datetime8">
              <a:rPr lang="en-US" smtClean="0"/>
              <a:t>8/21/25 12:29 PM</a:t>
            </a:fld>
            <a:endParaRPr lang="en-US"/>
          </a:p>
        </p:txBody>
      </p:sp>
      <p:sp>
        <p:nvSpPr>
          <p:cNvPr id="7" name="Slide Number Placeholder 6">
            <a:extLst>
              <a:ext uri="{FF2B5EF4-FFF2-40B4-BE49-F238E27FC236}">
                <a16:creationId xmlns:a16="http://schemas.microsoft.com/office/drawing/2014/main" id="{82A5E17C-3EDF-024F-9348-45CF3CF3DF2B}"/>
              </a:ext>
            </a:extLst>
          </p:cNvPr>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2183169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D978653-0C43-D747-AB93-B24ED2F3BDB9}" type="datetime8">
              <a:rPr lang="en-US" smtClean="0"/>
              <a:t>8/21/25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3732244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19C5D1F0-56D2-624D-8A3C-67AC81DC7EDA}" type="datetime8">
              <a:rPr lang="en-US" smtClean="0"/>
              <a:t>8/21/25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3629612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878D43A9-E66D-4F4B-9B31-BFCC9F314505}" type="datetime8">
              <a:rPr lang="en-US" smtClean="0"/>
              <a:t>8/21/25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2224988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52F8B-209F-C564-4046-3DE32A978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030B5-3DDB-CDCB-7107-6D6AE0F1D4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B75D4A-ED75-3221-3362-6202F7D95380}"/>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28A1099A-31A2-48AD-726D-575C140ECAD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247F8A7F-12CA-B77B-147C-66FFFED81663}"/>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8852BC0-0A01-088F-529B-65F976E0FED9}"/>
              </a:ext>
            </a:extLst>
          </p:cNvPr>
          <p:cNvSpPr>
            <a:spLocks noGrp="1"/>
          </p:cNvSpPr>
          <p:nvPr>
            <p:ph type="dt" idx="1"/>
          </p:nvPr>
        </p:nvSpPr>
        <p:spPr/>
        <p:txBody>
          <a:bodyPr/>
          <a:lstStyle/>
          <a:p>
            <a:fld id="{C27FF8AE-9A1A-2B4A-BAFB-0D3B010134C5}" type="datetime8">
              <a:rPr lang="en-US" smtClean="0"/>
              <a:t>8/21/25 12:29 PM</a:t>
            </a:fld>
            <a:endParaRPr lang="en-US"/>
          </a:p>
        </p:txBody>
      </p:sp>
      <p:sp>
        <p:nvSpPr>
          <p:cNvPr id="7" name="Slide Number Placeholder 6">
            <a:extLst>
              <a:ext uri="{FF2B5EF4-FFF2-40B4-BE49-F238E27FC236}">
                <a16:creationId xmlns:a16="http://schemas.microsoft.com/office/drawing/2014/main" id="{C2548729-5D88-31E2-C999-CA9A69729F5F}"/>
              </a:ext>
            </a:extLst>
          </p:cNvPr>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218221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A2D40-75E3-0E5E-6908-1C518D363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E1481F-BD76-1F1A-7291-C610EAE66D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B6E289-99B4-D924-411D-36FE08D82C8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22962405-66D0-085C-2971-13D777AC0C9F}"/>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4E84886-0464-EFF9-4386-4ED3C9CFD77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F0E6D7D-F5D7-9429-2EB6-3F0616DB458F}"/>
              </a:ext>
            </a:extLst>
          </p:cNvPr>
          <p:cNvSpPr>
            <a:spLocks noGrp="1"/>
          </p:cNvSpPr>
          <p:nvPr>
            <p:ph type="dt" idx="1"/>
          </p:nvPr>
        </p:nvSpPr>
        <p:spPr/>
        <p:txBody>
          <a:bodyPr/>
          <a:lstStyle/>
          <a:p>
            <a:fld id="{40A0B752-31B6-164C-83B1-CDE023CC27FD}" type="datetime8">
              <a:rPr lang="en-US" smtClean="0"/>
              <a:t>8/21/25 12:29 PM</a:t>
            </a:fld>
            <a:endParaRPr lang="en-US"/>
          </a:p>
        </p:txBody>
      </p:sp>
      <p:sp>
        <p:nvSpPr>
          <p:cNvPr id="7" name="Slide Number Placeholder 6">
            <a:extLst>
              <a:ext uri="{FF2B5EF4-FFF2-40B4-BE49-F238E27FC236}">
                <a16:creationId xmlns:a16="http://schemas.microsoft.com/office/drawing/2014/main" id="{4F5E67E7-3D83-0071-F85C-3D83CB116925}"/>
              </a:ext>
            </a:extLst>
          </p:cNvPr>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204273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B5511BD0-9B81-5844-AC29-26F4AEE0ACBA}" type="datetime8">
              <a:rPr lang="en-US" smtClean="0"/>
              <a:t>8/21/25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2921680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EE2A0-E2A1-4447-D1A5-EABEE997E5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382E9-D642-099D-D178-8438A18CF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2B23A-D1EF-C4E0-E553-FBEE51E0D083}"/>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213AC16B-33C6-D248-E6A6-79F18AC3C6E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2DA677F-D9DE-B83A-A29F-70B4F6932F8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328DCC0-14CB-DBC3-7496-262307DB8334}"/>
              </a:ext>
            </a:extLst>
          </p:cNvPr>
          <p:cNvSpPr>
            <a:spLocks noGrp="1"/>
          </p:cNvSpPr>
          <p:nvPr>
            <p:ph type="dt" idx="1"/>
          </p:nvPr>
        </p:nvSpPr>
        <p:spPr/>
        <p:txBody>
          <a:bodyPr/>
          <a:lstStyle/>
          <a:p>
            <a:fld id="{B5511BD0-9B81-5844-AC29-26F4AEE0ACBA}" type="datetime8">
              <a:rPr lang="en-US" smtClean="0"/>
              <a:t>8/21/25 12:29 PM</a:t>
            </a:fld>
            <a:endParaRPr lang="en-US"/>
          </a:p>
        </p:txBody>
      </p:sp>
      <p:sp>
        <p:nvSpPr>
          <p:cNvPr id="7" name="Slide Number Placeholder 6">
            <a:extLst>
              <a:ext uri="{FF2B5EF4-FFF2-40B4-BE49-F238E27FC236}">
                <a16:creationId xmlns:a16="http://schemas.microsoft.com/office/drawing/2014/main" id="{98D18A29-E6C3-6F05-F18B-12E00FAF8331}"/>
              </a:ext>
            </a:extLst>
          </p:cNvPr>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2115803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9C577-5411-7C91-9549-1D4899C7A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9FF2A3-E4F3-A743-9F21-448A9D7A2F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59B308-F22F-0FFC-3B2C-2077A07DA0CC}"/>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B791C181-B253-EDCF-EBF8-CEE46FF5C2DB}"/>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237CA3C5-5AB0-0A5A-FB2B-58ED6E807B8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FFE96DF-1C55-92F4-51C8-5E9883B5B66A}"/>
              </a:ext>
            </a:extLst>
          </p:cNvPr>
          <p:cNvSpPr>
            <a:spLocks noGrp="1"/>
          </p:cNvSpPr>
          <p:nvPr>
            <p:ph type="dt" idx="1"/>
          </p:nvPr>
        </p:nvSpPr>
        <p:spPr/>
        <p:txBody>
          <a:bodyPr/>
          <a:lstStyle/>
          <a:p>
            <a:fld id="{5A202B4C-75D0-AC4C-BD47-EB915F9785D5}" type="datetime8">
              <a:rPr lang="en-US" smtClean="0"/>
              <a:t>8/21/25 12:29 PM</a:t>
            </a:fld>
            <a:endParaRPr lang="en-US"/>
          </a:p>
        </p:txBody>
      </p:sp>
      <p:sp>
        <p:nvSpPr>
          <p:cNvPr id="7" name="Slide Number Placeholder 6">
            <a:extLst>
              <a:ext uri="{FF2B5EF4-FFF2-40B4-BE49-F238E27FC236}">
                <a16:creationId xmlns:a16="http://schemas.microsoft.com/office/drawing/2014/main" id="{519BCC28-0456-C4DA-F4D7-6942730BC6AF}"/>
              </a:ext>
            </a:extLst>
          </p:cNvPr>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3935419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7BB6E-722D-28F4-6815-A849ADFCA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98BB2-DCEE-9AF2-D17C-97F4B43DC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4B11D-0DCC-F042-437A-9B5825FD2A3C}"/>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4135EA5F-EC7E-C60A-5C0D-F70A6EFC5FCE}"/>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2A8F9DC2-0A66-D6B2-8128-07FD2C670E89}"/>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4B756E0-1A84-CFE7-3CEE-693A0DEB604A}"/>
              </a:ext>
            </a:extLst>
          </p:cNvPr>
          <p:cNvSpPr>
            <a:spLocks noGrp="1"/>
          </p:cNvSpPr>
          <p:nvPr>
            <p:ph type="dt" idx="1"/>
          </p:nvPr>
        </p:nvSpPr>
        <p:spPr/>
        <p:txBody>
          <a:bodyPr/>
          <a:lstStyle/>
          <a:p>
            <a:fld id="{B5511BD0-9B81-5844-AC29-26F4AEE0ACBA}" type="datetime8">
              <a:rPr lang="en-US" smtClean="0"/>
              <a:t>8/21/25 12:29 PM</a:t>
            </a:fld>
            <a:endParaRPr lang="en-US"/>
          </a:p>
        </p:txBody>
      </p:sp>
      <p:sp>
        <p:nvSpPr>
          <p:cNvPr id="7" name="Slide Number Placeholder 6">
            <a:extLst>
              <a:ext uri="{FF2B5EF4-FFF2-40B4-BE49-F238E27FC236}">
                <a16:creationId xmlns:a16="http://schemas.microsoft.com/office/drawing/2014/main" id="{E73E79D1-5B5E-76F1-3AC2-73E6E38EA2B4}"/>
              </a:ext>
            </a:extLst>
          </p:cNvPr>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961822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28E0C-9BAE-2875-FAE5-BA58E2B8A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F747D4-0C9C-3E3A-D3B8-966C30F37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0CC972-954D-378C-E794-165EAA4D619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1BFA2B42-D428-19C4-8D8B-085E72BD0E6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23EB0776-EE14-1181-140B-EEACBA5280A8}"/>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78D4B4D-1459-1E9A-4683-1F5204A4F06B}"/>
              </a:ext>
            </a:extLst>
          </p:cNvPr>
          <p:cNvSpPr>
            <a:spLocks noGrp="1"/>
          </p:cNvSpPr>
          <p:nvPr>
            <p:ph type="dt" idx="1"/>
          </p:nvPr>
        </p:nvSpPr>
        <p:spPr/>
        <p:txBody>
          <a:bodyPr/>
          <a:lstStyle/>
          <a:p>
            <a:fld id="{B5511BD0-9B81-5844-AC29-26F4AEE0ACBA}" type="datetime8">
              <a:rPr lang="en-US" smtClean="0"/>
              <a:t>8/21/25 12:29 PM</a:t>
            </a:fld>
            <a:endParaRPr lang="en-US"/>
          </a:p>
        </p:txBody>
      </p:sp>
      <p:sp>
        <p:nvSpPr>
          <p:cNvPr id="7" name="Slide Number Placeholder 6">
            <a:extLst>
              <a:ext uri="{FF2B5EF4-FFF2-40B4-BE49-F238E27FC236}">
                <a16:creationId xmlns:a16="http://schemas.microsoft.com/office/drawing/2014/main" id="{EF58C414-A876-BDF0-7E44-8C6F99885AFD}"/>
              </a:ext>
            </a:extLst>
          </p:cNvPr>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3887619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DC9B6-F9F5-5F2F-2843-1544D7CE3E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B7150-B349-88AA-B841-3B08B4D6F0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716238-A7D3-CA7D-7ED9-E4C14BDBE24F}"/>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9B7BB22-CA00-8113-C217-8D6FF675715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41D1D294-5395-74AB-C7DD-C93F754124A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67D9C23-8F41-E640-1B2C-57496D7FDFBA}"/>
              </a:ext>
            </a:extLst>
          </p:cNvPr>
          <p:cNvSpPr>
            <a:spLocks noGrp="1"/>
          </p:cNvSpPr>
          <p:nvPr>
            <p:ph type="dt" idx="1"/>
          </p:nvPr>
        </p:nvSpPr>
        <p:spPr/>
        <p:txBody>
          <a:bodyPr/>
          <a:lstStyle/>
          <a:p>
            <a:fld id="{B5511BD0-9B81-5844-AC29-26F4AEE0ACBA}" type="datetime8">
              <a:rPr lang="en-US" smtClean="0"/>
              <a:t>8/21/25 12:29 PM</a:t>
            </a:fld>
            <a:endParaRPr lang="en-US"/>
          </a:p>
        </p:txBody>
      </p:sp>
      <p:sp>
        <p:nvSpPr>
          <p:cNvPr id="7" name="Slide Number Placeholder 6">
            <a:extLst>
              <a:ext uri="{FF2B5EF4-FFF2-40B4-BE49-F238E27FC236}">
                <a16:creationId xmlns:a16="http://schemas.microsoft.com/office/drawing/2014/main" id="{CC747D5D-8555-7AC3-211E-2F1D29851F14}"/>
              </a:ext>
            </a:extLst>
          </p:cNvPr>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4187183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1E41C-6131-DFF0-0A7E-CE8EFC8A0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4BD6E3-A724-4031-9B4F-27B74DB312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5CE6E3-209D-0F95-5474-5D05B010B656}"/>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6415E738-084B-FDA2-182D-5A16FAE61789}"/>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608D78B2-ECE5-2A44-55D8-FEFB12521B17}"/>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EB4F3CF-4052-8483-D8CE-C9546E93EB0F}"/>
              </a:ext>
            </a:extLst>
          </p:cNvPr>
          <p:cNvSpPr>
            <a:spLocks noGrp="1"/>
          </p:cNvSpPr>
          <p:nvPr>
            <p:ph type="dt" idx="1"/>
          </p:nvPr>
        </p:nvSpPr>
        <p:spPr/>
        <p:txBody>
          <a:bodyPr/>
          <a:lstStyle/>
          <a:p>
            <a:fld id="{40A0B752-31B6-164C-83B1-CDE023CC27FD}" type="datetime8">
              <a:rPr lang="en-US" smtClean="0"/>
              <a:t>8/21/25 12:29 PM</a:t>
            </a:fld>
            <a:endParaRPr lang="en-US"/>
          </a:p>
        </p:txBody>
      </p:sp>
      <p:sp>
        <p:nvSpPr>
          <p:cNvPr id="7" name="Slide Number Placeholder 6">
            <a:extLst>
              <a:ext uri="{FF2B5EF4-FFF2-40B4-BE49-F238E27FC236}">
                <a16:creationId xmlns:a16="http://schemas.microsoft.com/office/drawing/2014/main" id="{D9040149-AF0E-24C5-A5C1-ED60451A58DD}"/>
              </a:ext>
            </a:extLst>
          </p:cNvPr>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1377383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73B70-198E-640D-0B17-5BFE54085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171FA-08E8-B7F7-CE54-661007774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17062-BFB6-411C-5814-5B51E1C66C7F}"/>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96790F9-0437-711D-0540-8D8C8A77DC7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6FD7925-F707-54B7-0B0C-2B8C9481DFD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3BBC121-042A-CB5F-DAF7-02AEB0497819}"/>
              </a:ext>
            </a:extLst>
          </p:cNvPr>
          <p:cNvSpPr>
            <a:spLocks noGrp="1"/>
          </p:cNvSpPr>
          <p:nvPr>
            <p:ph type="dt" idx="1"/>
          </p:nvPr>
        </p:nvSpPr>
        <p:spPr/>
        <p:txBody>
          <a:bodyPr/>
          <a:lstStyle/>
          <a:p>
            <a:fld id="{40A0B752-31B6-164C-83B1-CDE023CC27FD}" type="datetime8">
              <a:rPr lang="en-US" smtClean="0"/>
              <a:t>8/21/25 12:29 PM</a:t>
            </a:fld>
            <a:endParaRPr lang="en-US"/>
          </a:p>
        </p:txBody>
      </p:sp>
      <p:sp>
        <p:nvSpPr>
          <p:cNvPr id="7" name="Slide Number Placeholder 6">
            <a:extLst>
              <a:ext uri="{FF2B5EF4-FFF2-40B4-BE49-F238E27FC236}">
                <a16:creationId xmlns:a16="http://schemas.microsoft.com/office/drawing/2014/main" id="{EC6FC0C2-2696-1BA9-6ADA-08FF75488A88}"/>
              </a:ext>
            </a:extLst>
          </p:cNvPr>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239248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1DB4D-5950-AF11-1729-14F463B479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9BFA7-DE6D-5797-ED58-28117DD1BB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F1BDBD-E551-284E-DBD4-1B6FC7DF3DCE}"/>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16A7C512-C239-9AE1-2AD4-2BCCA2DC1F9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EB5CA4B-9E4D-7899-2FA6-917226A2AB35}"/>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8AE3B97-EE8E-FF69-0E73-E5210D32B298}"/>
              </a:ext>
            </a:extLst>
          </p:cNvPr>
          <p:cNvSpPr>
            <a:spLocks noGrp="1"/>
          </p:cNvSpPr>
          <p:nvPr>
            <p:ph type="dt" idx="1"/>
          </p:nvPr>
        </p:nvSpPr>
        <p:spPr/>
        <p:txBody>
          <a:bodyPr/>
          <a:lstStyle/>
          <a:p>
            <a:fld id="{B5511BD0-9B81-5844-AC29-26F4AEE0ACBA}" type="datetime8">
              <a:rPr lang="en-US" smtClean="0"/>
              <a:t>8/21/25 12:29 PM</a:t>
            </a:fld>
            <a:endParaRPr lang="en-US"/>
          </a:p>
        </p:txBody>
      </p:sp>
      <p:sp>
        <p:nvSpPr>
          <p:cNvPr id="7" name="Slide Number Placeholder 6">
            <a:extLst>
              <a:ext uri="{FF2B5EF4-FFF2-40B4-BE49-F238E27FC236}">
                <a16:creationId xmlns:a16="http://schemas.microsoft.com/office/drawing/2014/main" id="{F25146E0-8ED8-E9A5-DC0A-1DD52BC16C99}"/>
              </a:ext>
            </a:extLst>
          </p:cNvPr>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1222995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EC95-3676-3C5E-F0A0-3BFCC54E3F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D2320E-8D37-54E1-0E4B-F20AD493D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849030-B390-9BE3-F96A-0616D0F71D8C}"/>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4185DB15-E999-6E7D-A3E6-160075D480AD}"/>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36F223C4-8DDE-6168-1701-43F3290C480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53AB06E-4ADC-BAAF-A925-D4307DD2619A}"/>
              </a:ext>
            </a:extLst>
          </p:cNvPr>
          <p:cNvSpPr>
            <a:spLocks noGrp="1"/>
          </p:cNvSpPr>
          <p:nvPr>
            <p:ph type="dt" idx="1"/>
          </p:nvPr>
        </p:nvSpPr>
        <p:spPr/>
        <p:txBody>
          <a:bodyPr/>
          <a:lstStyle/>
          <a:p>
            <a:fld id="{B5511BD0-9B81-5844-AC29-26F4AEE0ACBA}" type="datetime8">
              <a:rPr lang="en-US" smtClean="0"/>
              <a:t>8/21/25 12:29 PM</a:t>
            </a:fld>
            <a:endParaRPr lang="en-US"/>
          </a:p>
        </p:txBody>
      </p:sp>
      <p:sp>
        <p:nvSpPr>
          <p:cNvPr id="7" name="Slide Number Placeholder 6">
            <a:extLst>
              <a:ext uri="{FF2B5EF4-FFF2-40B4-BE49-F238E27FC236}">
                <a16:creationId xmlns:a16="http://schemas.microsoft.com/office/drawing/2014/main" id="{C2608FB6-99A0-CB04-6E9E-7CE4B971E1E3}"/>
              </a:ext>
            </a:extLst>
          </p:cNvPr>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3200372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6344C-8FD8-3C90-57BF-4D36FCE932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BCCF86-0BB4-C3B5-E3D6-ECA7845B0C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E9C183-91E2-FB10-C143-F2F4FAF7F66B}"/>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28B6AB08-3B12-9FD5-540F-A3EF1C3DAA92}"/>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A6690C0-AFB5-CF0F-653C-0320C6BF851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3B25C2F-7CDA-18B5-6CB2-2B417DD2A13C}"/>
              </a:ext>
            </a:extLst>
          </p:cNvPr>
          <p:cNvSpPr>
            <a:spLocks noGrp="1"/>
          </p:cNvSpPr>
          <p:nvPr>
            <p:ph type="dt" idx="1"/>
          </p:nvPr>
        </p:nvSpPr>
        <p:spPr/>
        <p:txBody>
          <a:bodyPr/>
          <a:lstStyle/>
          <a:p>
            <a:fld id="{B5511BD0-9B81-5844-AC29-26F4AEE0ACBA}" type="datetime8">
              <a:rPr lang="en-US" smtClean="0"/>
              <a:t>8/21/25 12:29 PM</a:t>
            </a:fld>
            <a:endParaRPr lang="en-US"/>
          </a:p>
        </p:txBody>
      </p:sp>
      <p:sp>
        <p:nvSpPr>
          <p:cNvPr id="7" name="Slide Number Placeholder 6">
            <a:extLst>
              <a:ext uri="{FF2B5EF4-FFF2-40B4-BE49-F238E27FC236}">
                <a16:creationId xmlns:a16="http://schemas.microsoft.com/office/drawing/2014/main" id="{49A4EA09-3563-E25C-52AB-63D7F1E90997}"/>
              </a:ext>
            </a:extLst>
          </p:cNvPr>
          <p:cNvSpPr>
            <a:spLocks noGrp="1"/>
          </p:cNvSpPr>
          <p:nvPr>
            <p:ph type="sldNum" sz="quarter" idx="5"/>
          </p:nvPr>
        </p:nvSpPr>
        <p:spPr/>
        <p:txBody>
          <a:bodyPr/>
          <a:lstStyle/>
          <a:p>
            <a:fld id="{B4008EB6-D09E-4580-8CD6-DDB14511944F}" type="slidenum">
              <a:rPr lang="en-US" smtClean="0"/>
              <a:pPr/>
              <a:t>37</a:t>
            </a:fld>
            <a:endParaRPr lang="en-US"/>
          </a:p>
        </p:txBody>
      </p:sp>
    </p:spTree>
    <p:extLst>
      <p:ext uri="{BB962C8B-B14F-4D97-AF65-F5344CB8AC3E}">
        <p14:creationId xmlns:p14="http://schemas.microsoft.com/office/powerpoint/2010/main" val="3421454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60850-6E6C-4874-5604-46A7B31446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CE1C7C-1492-0ECB-AFFE-ABE2386273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6E6681-D43D-29BD-A6E3-939621AA1F5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8F5E600-C9B8-F71C-94FF-C6508B000F8D}"/>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FC05DA4-3021-27AC-625D-FB1A33143812}"/>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B65A93-ABAB-7097-785E-98DFE066F73F}"/>
              </a:ext>
            </a:extLst>
          </p:cNvPr>
          <p:cNvSpPr>
            <a:spLocks noGrp="1"/>
          </p:cNvSpPr>
          <p:nvPr>
            <p:ph type="dt" idx="1"/>
          </p:nvPr>
        </p:nvSpPr>
        <p:spPr/>
        <p:txBody>
          <a:bodyPr/>
          <a:lstStyle/>
          <a:p>
            <a:fld id="{B5511BD0-9B81-5844-AC29-26F4AEE0ACBA}" type="datetime8">
              <a:rPr lang="en-US" smtClean="0"/>
              <a:t>8/21/25 12:29 PM</a:t>
            </a:fld>
            <a:endParaRPr lang="en-US"/>
          </a:p>
        </p:txBody>
      </p:sp>
      <p:sp>
        <p:nvSpPr>
          <p:cNvPr id="7" name="Slide Number Placeholder 6">
            <a:extLst>
              <a:ext uri="{FF2B5EF4-FFF2-40B4-BE49-F238E27FC236}">
                <a16:creationId xmlns:a16="http://schemas.microsoft.com/office/drawing/2014/main" id="{E88B948F-7B1E-1A6F-2840-9294EBEB0EFC}"/>
              </a:ext>
            </a:extLst>
          </p:cNvPr>
          <p:cNvSpPr>
            <a:spLocks noGrp="1"/>
          </p:cNvSpPr>
          <p:nvPr>
            <p:ph type="sldNum" sz="quarter" idx="5"/>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3602228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D8ABA-8A8C-1D09-174C-A4EB31A28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A7E21-3DE8-126B-AC2D-4329C337E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CCB75C-A063-7192-22BA-63C955CE659E}"/>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8FC615C0-BAAB-2D93-673C-43FD08579149}"/>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FD62633-A83C-E5AC-276C-6ABFC300A36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0224961-B992-E9F8-AB81-746F8039ABE9}"/>
              </a:ext>
            </a:extLst>
          </p:cNvPr>
          <p:cNvSpPr>
            <a:spLocks noGrp="1"/>
          </p:cNvSpPr>
          <p:nvPr>
            <p:ph type="dt" idx="1"/>
          </p:nvPr>
        </p:nvSpPr>
        <p:spPr/>
        <p:txBody>
          <a:bodyPr/>
          <a:lstStyle/>
          <a:p>
            <a:fld id="{6B008AF3-6340-D44A-A8E1-8D65A2CD40BC}" type="datetime8">
              <a:rPr lang="en-US" smtClean="0"/>
              <a:t>8/21/25 12:29 PM</a:t>
            </a:fld>
            <a:endParaRPr lang="en-US"/>
          </a:p>
        </p:txBody>
      </p:sp>
      <p:sp>
        <p:nvSpPr>
          <p:cNvPr id="7" name="Slide Number Placeholder 6">
            <a:extLst>
              <a:ext uri="{FF2B5EF4-FFF2-40B4-BE49-F238E27FC236}">
                <a16:creationId xmlns:a16="http://schemas.microsoft.com/office/drawing/2014/main" id="{6135F46E-BA83-4195-EA45-2DAFB4B15417}"/>
              </a:ext>
            </a:extLst>
          </p:cNvPr>
          <p:cNvSpPr>
            <a:spLocks noGrp="1"/>
          </p:cNvSpPr>
          <p:nvPr>
            <p:ph type="sldNum" sz="quarter" idx="5"/>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3640549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16B2F2F-9AE6-4F40-9F34-A3144EA9130E}" type="datetime8">
              <a:rPr lang="en-US" smtClean="0"/>
              <a:t>8/21/25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3702780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quickly look at some numbers.</a:t>
            </a:r>
          </a:p>
          <a:p>
            <a:r>
              <a:rPr lang="en-US" dirty="0"/>
              <a:t>This is a LAN setup with 7 nodes.</a:t>
            </a:r>
          </a:p>
          <a:p>
            <a:endParaRPr lang="en-US" dirty="0"/>
          </a:p>
          <a:p>
            <a:r>
              <a:rPr lang="en-US" dirty="0"/>
              <a:t>First, let's look at the commit performance.</a:t>
            </a:r>
          </a:p>
          <a:p>
            <a:r>
              <a:rPr lang="en-US" dirty="0"/>
              <a:t>When </a:t>
            </a:r>
            <a:r>
              <a:rPr lang="en-US" dirty="0" err="1"/>
              <a:t>Pirateship</a:t>
            </a:r>
            <a:r>
              <a:rPr lang="en-US" dirty="0"/>
              <a:t> signs every block, the leader is CPU bound.</a:t>
            </a:r>
          </a:p>
          <a:p>
            <a:r>
              <a:rPr lang="en-US" dirty="0"/>
              <a:t>However, just relaxing the signature interval to every 10 blocks, the leader becomes bottlenecked on its Network card's capacity.</a:t>
            </a:r>
          </a:p>
          <a:p>
            <a:r>
              <a:rPr lang="en-US" dirty="0"/>
              <a:t>It is made evident. by  the fact that the performance is very similar to that of Raft (but with periodic signatures), and by the fact that, if we reduce the number of nodes from 7 to 5, the throughput increases roughly 1.5x.</a:t>
            </a:r>
          </a:p>
          <a:p>
            <a:endParaRPr lang="en-US" dirty="0"/>
          </a:p>
          <a:p>
            <a:r>
              <a:rPr lang="en-US" dirty="0"/>
              <a:t>&lt;Click&gt;</a:t>
            </a:r>
          </a:p>
          <a:p>
            <a:endParaRPr lang="en-US" dirty="0"/>
          </a:p>
          <a:p>
            <a:r>
              <a:rPr lang="en-US" dirty="0"/>
              <a:t>We compare against Autobahn, a SOTA BFT protocol. And turns out </a:t>
            </a:r>
            <a:r>
              <a:rPr lang="en-US" dirty="0" err="1"/>
              <a:t>Pirateship</a:t>
            </a:r>
            <a:r>
              <a:rPr lang="en-US" dirty="0"/>
              <a:t> provides lower latency than Autobahn, with slightly less throughput.</a:t>
            </a:r>
          </a:p>
          <a:p>
            <a:endParaRPr lang="en-US" dirty="0"/>
          </a:p>
          <a:p>
            <a:r>
              <a:rPr lang="en-US" dirty="0"/>
              <a:t>&lt;Click&gt;</a:t>
            </a:r>
            <a:br>
              <a:rPr lang="en-US" dirty="0"/>
            </a:br>
            <a:endParaRPr lang="en-US" dirty="0"/>
          </a:p>
          <a:p>
            <a:r>
              <a:rPr lang="en-US" dirty="0"/>
              <a:t>Interestingly, both audit and commit have the same peak throughput.</a:t>
            </a:r>
          </a:p>
          <a:p>
            <a:endParaRPr lang="en-US" dirty="0"/>
          </a:p>
          <a:p>
            <a:r>
              <a:rPr lang="en-US" dirty="0"/>
              <a:t>&lt;Click&gt;</a:t>
            </a:r>
          </a:p>
          <a:p>
            <a:endParaRPr lang="en-US" dirty="0"/>
          </a:p>
          <a:p>
            <a:r>
              <a:rPr lang="en-US" dirty="0"/>
              <a:t>We also compared against host of other baselines and perform really well compared to them.</a:t>
            </a:r>
          </a:p>
          <a:p>
            <a:endParaRPr lang="en-US" dirty="0"/>
          </a:p>
          <a:p>
            <a:r>
              <a:rPr lang="en-US" dirty="0"/>
              <a:t>[Autobahn optimistic tips are turned off]</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B5511BD0-9B81-5844-AC29-26F4AEE0ACBA}" type="datetime8">
              <a:rPr lang="en-US" smtClean="0"/>
              <a:t>8/21/25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2910632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how </a:t>
            </a:r>
            <a:r>
              <a:rPr lang="en-US" dirty="0" err="1"/>
              <a:t>Pirateship</a:t>
            </a:r>
            <a:r>
              <a:rPr lang="en-US" dirty="0"/>
              <a:t> performs when the leader is equivocating.</a:t>
            </a:r>
          </a:p>
          <a:p>
            <a:r>
              <a:rPr lang="en-US" dirty="0"/>
              <a:t>&lt;Click&gt;</a:t>
            </a:r>
          </a:p>
          <a:p>
            <a:r>
              <a:rPr lang="en-US" dirty="0"/>
              <a:t>Initially, the leader behaves </a:t>
            </a:r>
            <a:r>
              <a:rPr lang="en-US" dirty="0" err="1"/>
              <a:t>beningnly</a:t>
            </a:r>
            <a:r>
              <a:rPr lang="en-US" dirty="0"/>
              <a:t>, and so commit and audit move at the same throughput.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B5511BD0-9B81-5844-AC29-26F4AEE0ACBA}" type="datetime8">
              <a:rPr lang="en-US" smtClean="0"/>
              <a:t>8/21/25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1817354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2607C-C09C-A70D-C3F8-97ACA1F11D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903BB-6E59-F710-7C98-C3D60DF102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913B0-AB93-1D85-1741-96E1796F26CE}"/>
              </a:ext>
            </a:extLst>
          </p:cNvPr>
          <p:cNvSpPr>
            <a:spLocks noGrp="1"/>
          </p:cNvSpPr>
          <p:nvPr>
            <p:ph type="body" idx="1"/>
          </p:nvPr>
        </p:nvSpPr>
        <p:spPr/>
        <p:txBody>
          <a:bodyPr/>
          <a:lstStyle/>
          <a:p>
            <a:r>
              <a:rPr lang="en-US" dirty="0"/>
              <a:t>Let’s look at how </a:t>
            </a:r>
            <a:r>
              <a:rPr lang="en-US" dirty="0" err="1"/>
              <a:t>Pirateship</a:t>
            </a:r>
            <a:r>
              <a:rPr lang="en-US" dirty="0"/>
              <a:t> performs when the leader is equivocating.</a:t>
            </a:r>
          </a:p>
          <a:p>
            <a:r>
              <a:rPr lang="en-US" dirty="0"/>
              <a:t>&lt;Click&gt;</a:t>
            </a:r>
          </a:p>
          <a:p>
            <a:r>
              <a:rPr lang="en-US" dirty="0"/>
              <a:t>Initially, the leader behaves </a:t>
            </a:r>
            <a:r>
              <a:rPr lang="en-US" dirty="0" err="1"/>
              <a:t>beningnly</a:t>
            </a:r>
            <a:r>
              <a:rPr lang="en-US" dirty="0"/>
              <a:t>, and so commit and audit move at the same throughput.</a:t>
            </a:r>
          </a:p>
        </p:txBody>
      </p:sp>
      <p:sp>
        <p:nvSpPr>
          <p:cNvPr id="4" name="Header Placeholder 3">
            <a:extLst>
              <a:ext uri="{FF2B5EF4-FFF2-40B4-BE49-F238E27FC236}">
                <a16:creationId xmlns:a16="http://schemas.microsoft.com/office/drawing/2014/main" id="{A8EADC4C-CABE-9752-8437-5425441B87AD}"/>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C826742-DAE4-1806-7D49-EA19308E4AA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6ED774E-1CB6-C308-D108-067CEC8B529A}"/>
              </a:ext>
            </a:extLst>
          </p:cNvPr>
          <p:cNvSpPr>
            <a:spLocks noGrp="1"/>
          </p:cNvSpPr>
          <p:nvPr>
            <p:ph type="dt" idx="1"/>
          </p:nvPr>
        </p:nvSpPr>
        <p:spPr/>
        <p:txBody>
          <a:bodyPr/>
          <a:lstStyle/>
          <a:p>
            <a:fld id="{B5511BD0-9B81-5844-AC29-26F4AEE0ACBA}" type="datetime8">
              <a:rPr lang="en-US" smtClean="0"/>
              <a:t>8/21/25 12:29 PM</a:t>
            </a:fld>
            <a:endParaRPr lang="en-US"/>
          </a:p>
        </p:txBody>
      </p:sp>
      <p:sp>
        <p:nvSpPr>
          <p:cNvPr id="7" name="Slide Number Placeholder 6">
            <a:extLst>
              <a:ext uri="{FF2B5EF4-FFF2-40B4-BE49-F238E27FC236}">
                <a16:creationId xmlns:a16="http://schemas.microsoft.com/office/drawing/2014/main" id="{EA03B6D3-99CD-72CE-BE65-64668B802EAB}"/>
              </a:ext>
            </a:extLst>
          </p:cNvPr>
          <p:cNvSpPr>
            <a:spLocks noGrp="1"/>
          </p:cNvSpPr>
          <p:nvPr>
            <p:ph type="sldNum" sz="quarter" idx="5"/>
          </p:nvPr>
        </p:nvSpPr>
        <p:spPr/>
        <p:txBody>
          <a:bodyPr/>
          <a:lstStyle/>
          <a:p>
            <a:fld id="{B4008EB6-D09E-4580-8CD6-DDB14511944F}" type="slidenum">
              <a:rPr lang="en-US" smtClean="0"/>
              <a:pPr/>
              <a:t>42</a:t>
            </a:fld>
            <a:endParaRPr lang="en-US"/>
          </a:p>
        </p:txBody>
      </p:sp>
    </p:spTree>
    <p:extLst>
      <p:ext uri="{BB962C8B-B14F-4D97-AF65-F5344CB8AC3E}">
        <p14:creationId xmlns:p14="http://schemas.microsoft.com/office/powerpoint/2010/main" val="34653372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86501-0687-2961-3751-B5EC0DD51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BDEAB8-756D-03BE-8C49-726A6C9CEA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51914-35E0-DF46-F0ED-B88D275ED4CE}"/>
              </a:ext>
            </a:extLst>
          </p:cNvPr>
          <p:cNvSpPr>
            <a:spLocks noGrp="1"/>
          </p:cNvSpPr>
          <p:nvPr>
            <p:ph type="body" idx="1"/>
          </p:nvPr>
        </p:nvSpPr>
        <p:spPr/>
        <p:txBody>
          <a:bodyPr/>
          <a:lstStyle/>
          <a:p>
            <a:r>
              <a:rPr lang="en-US" dirty="0"/>
              <a:t>Let’s look at how </a:t>
            </a:r>
            <a:r>
              <a:rPr lang="en-US" dirty="0" err="1"/>
              <a:t>Pirateship</a:t>
            </a:r>
            <a:r>
              <a:rPr lang="en-US" dirty="0"/>
              <a:t> performs when the leader is equivocating.</a:t>
            </a:r>
          </a:p>
          <a:p>
            <a:r>
              <a:rPr lang="en-US" dirty="0"/>
              <a:t>&lt;Click&gt;</a:t>
            </a:r>
          </a:p>
          <a:p>
            <a:r>
              <a:rPr lang="en-US" dirty="0"/>
              <a:t>Initially, the leader behaves </a:t>
            </a:r>
            <a:r>
              <a:rPr lang="en-US" dirty="0" err="1"/>
              <a:t>beningnly</a:t>
            </a:r>
            <a:r>
              <a:rPr lang="en-US" dirty="0"/>
              <a:t>, and so commit and audit move at the same throughput.</a:t>
            </a:r>
          </a:p>
          <a:p>
            <a:r>
              <a:rPr lang="en-US" dirty="0"/>
              <a:t>&lt;Click&gt;</a:t>
            </a:r>
          </a:p>
          <a:p>
            <a:r>
              <a:rPr lang="en-US" dirty="0"/>
              <a:t>And then the leader starts equivocating to half the cluster, the audit throughput drops to 0 almost immediately, but the commit continues for some time.</a:t>
            </a:r>
          </a:p>
        </p:txBody>
      </p:sp>
      <p:sp>
        <p:nvSpPr>
          <p:cNvPr id="4" name="Header Placeholder 3">
            <a:extLst>
              <a:ext uri="{FF2B5EF4-FFF2-40B4-BE49-F238E27FC236}">
                <a16:creationId xmlns:a16="http://schemas.microsoft.com/office/drawing/2014/main" id="{11042ACB-F4AD-923B-05A4-90E1BCAC3891}"/>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54B2FB5-E18D-0A25-8DDA-23B1D9B3AE9F}"/>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6C53B42-9689-276B-42EE-056300EF14FD}"/>
              </a:ext>
            </a:extLst>
          </p:cNvPr>
          <p:cNvSpPr>
            <a:spLocks noGrp="1"/>
          </p:cNvSpPr>
          <p:nvPr>
            <p:ph type="dt" idx="1"/>
          </p:nvPr>
        </p:nvSpPr>
        <p:spPr/>
        <p:txBody>
          <a:bodyPr/>
          <a:lstStyle/>
          <a:p>
            <a:fld id="{B5511BD0-9B81-5844-AC29-26F4AEE0ACBA}" type="datetime8">
              <a:rPr lang="en-US" smtClean="0"/>
              <a:t>8/21/25 12:29 PM</a:t>
            </a:fld>
            <a:endParaRPr lang="en-US"/>
          </a:p>
        </p:txBody>
      </p:sp>
      <p:sp>
        <p:nvSpPr>
          <p:cNvPr id="7" name="Slide Number Placeholder 6">
            <a:extLst>
              <a:ext uri="{FF2B5EF4-FFF2-40B4-BE49-F238E27FC236}">
                <a16:creationId xmlns:a16="http://schemas.microsoft.com/office/drawing/2014/main" id="{37E0B42C-6590-F907-E9E6-76C124CD2329}"/>
              </a:ext>
            </a:extLst>
          </p:cNvPr>
          <p:cNvSpPr>
            <a:spLocks noGrp="1"/>
          </p:cNvSpPr>
          <p:nvPr>
            <p:ph type="sldNum" sz="quarter" idx="5"/>
          </p:nvPr>
        </p:nvSpPr>
        <p:spPr/>
        <p:txBody>
          <a:bodyPr/>
          <a:lstStyle/>
          <a:p>
            <a:fld id="{B4008EB6-D09E-4580-8CD6-DDB14511944F}" type="slidenum">
              <a:rPr lang="en-US" smtClean="0"/>
              <a:pPr/>
              <a:t>43</a:t>
            </a:fld>
            <a:endParaRPr lang="en-US"/>
          </a:p>
        </p:txBody>
      </p:sp>
    </p:spTree>
    <p:extLst>
      <p:ext uri="{BB962C8B-B14F-4D97-AF65-F5344CB8AC3E}">
        <p14:creationId xmlns:p14="http://schemas.microsoft.com/office/powerpoint/2010/main" val="18037807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A1CDE-3EC7-4F89-2F4E-804E6DE71C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7895D-52F2-932A-B090-897099705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C7FF50-BAE2-4BEA-B64F-FB68C9A2B2FC}"/>
              </a:ext>
            </a:extLst>
          </p:cNvPr>
          <p:cNvSpPr>
            <a:spLocks noGrp="1"/>
          </p:cNvSpPr>
          <p:nvPr>
            <p:ph type="body" idx="1"/>
          </p:nvPr>
        </p:nvSpPr>
        <p:spPr/>
        <p:txBody>
          <a:bodyPr/>
          <a:lstStyle/>
          <a:p>
            <a:r>
              <a:rPr lang="en-US" dirty="0"/>
              <a:t>Let’s look at how </a:t>
            </a:r>
            <a:r>
              <a:rPr lang="en-US" dirty="0" err="1"/>
              <a:t>Pirateship</a:t>
            </a:r>
            <a:r>
              <a:rPr lang="en-US" dirty="0"/>
              <a:t> performs when the leader is equivocating.</a:t>
            </a:r>
          </a:p>
          <a:p>
            <a:r>
              <a:rPr lang="en-US" dirty="0"/>
              <a:t>&lt;Click&gt;</a:t>
            </a:r>
          </a:p>
          <a:p>
            <a:r>
              <a:rPr lang="en-US" dirty="0"/>
              <a:t>Initially, the leader behaves </a:t>
            </a:r>
            <a:r>
              <a:rPr lang="en-US" dirty="0" err="1"/>
              <a:t>beningnly</a:t>
            </a:r>
            <a:r>
              <a:rPr lang="en-US" dirty="0"/>
              <a:t>, and so commit and audit move at the same throughput.</a:t>
            </a:r>
          </a:p>
          <a:p>
            <a:r>
              <a:rPr lang="en-US" dirty="0"/>
              <a:t>&lt;Click&gt;</a:t>
            </a:r>
          </a:p>
          <a:p>
            <a:r>
              <a:rPr lang="en-US" dirty="0"/>
              <a:t>And then the leader starts equivocating to half the cluster, the audit throughput drops to 0 almost immediately, but the commit continues for some time.</a:t>
            </a:r>
          </a:p>
          <a:p>
            <a:r>
              <a:rPr lang="en-US" dirty="0"/>
              <a:t>&lt;Click&gt;</a:t>
            </a:r>
            <a:br>
              <a:rPr lang="en-US" dirty="0"/>
            </a:br>
            <a:r>
              <a:rPr lang="en-US" dirty="0"/>
              <a:t>Then the followers keep timing out one after the other and call for a view change.</a:t>
            </a:r>
          </a:p>
        </p:txBody>
      </p:sp>
      <p:sp>
        <p:nvSpPr>
          <p:cNvPr id="4" name="Header Placeholder 3">
            <a:extLst>
              <a:ext uri="{FF2B5EF4-FFF2-40B4-BE49-F238E27FC236}">
                <a16:creationId xmlns:a16="http://schemas.microsoft.com/office/drawing/2014/main" id="{31E2D164-2596-E962-3A36-5892544EFBD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172642BB-91FC-BA20-00D1-63A85A566970}"/>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9AA8B25-A81F-9974-C7B9-52DE54A609C1}"/>
              </a:ext>
            </a:extLst>
          </p:cNvPr>
          <p:cNvSpPr>
            <a:spLocks noGrp="1"/>
          </p:cNvSpPr>
          <p:nvPr>
            <p:ph type="dt" idx="1"/>
          </p:nvPr>
        </p:nvSpPr>
        <p:spPr/>
        <p:txBody>
          <a:bodyPr/>
          <a:lstStyle/>
          <a:p>
            <a:fld id="{B5511BD0-9B81-5844-AC29-26F4AEE0ACBA}" type="datetime8">
              <a:rPr lang="en-US" smtClean="0"/>
              <a:t>8/21/25 12:29 PM</a:t>
            </a:fld>
            <a:endParaRPr lang="en-US"/>
          </a:p>
        </p:txBody>
      </p:sp>
      <p:sp>
        <p:nvSpPr>
          <p:cNvPr id="7" name="Slide Number Placeholder 6">
            <a:extLst>
              <a:ext uri="{FF2B5EF4-FFF2-40B4-BE49-F238E27FC236}">
                <a16:creationId xmlns:a16="http://schemas.microsoft.com/office/drawing/2014/main" id="{E0E59FBC-A71A-BC0C-DA41-D9CFB535A773}"/>
              </a:ext>
            </a:extLst>
          </p:cNvPr>
          <p:cNvSpPr>
            <a:spLocks noGrp="1"/>
          </p:cNvSpPr>
          <p:nvPr>
            <p:ph type="sldNum" sz="quarter" idx="5"/>
          </p:nvPr>
        </p:nvSpPr>
        <p:spPr/>
        <p:txBody>
          <a:bodyPr/>
          <a:lstStyle/>
          <a:p>
            <a:fld id="{B4008EB6-D09E-4580-8CD6-DDB14511944F}" type="slidenum">
              <a:rPr lang="en-US" smtClean="0"/>
              <a:pPr/>
              <a:t>44</a:t>
            </a:fld>
            <a:endParaRPr lang="en-US"/>
          </a:p>
        </p:txBody>
      </p:sp>
    </p:spTree>
    <p:extLst>
      <p:ext uri="{BB962C8B-B14F-4D97-AF65-F5344CB8AC3E}">
        <p14:creationId xmlns:p14="http://schemas.microsoft.com/office/powerpoint/2010/main" val="2989015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3C8A7-0EBE-FB33-E489-9F15649BA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722F95-E33D-2B69-C5A1-C94A60D584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612883-90E5-2273-2D73-D791A76C78FC}"/>
              </a:ext>
            </a:extLst>
          </p:cNvPr>
          <p:cNvSpPr>
            <a:spLocks noGrp="1"/>
          </p:cNvSpPr>
          <p:nvPr>
            <p:ph type="body" idx="1"/>
          </p:nvPr>
        </p:nvSpPr>
        <p:spPr/>
        <p:txBody>
          <a:bodyPr/>
          <a:lstStyle/>
          <a:p>
            <a:r>
              <a:rPr lang="en-US" dirty="0"/>
              <a:t>Let’s look at how </a:t>
            </a:r>
            <a:r>
              <a:rPr lang="en-US" dirty="0" err="1"/>
              <a:t>Pirateship</a:t>
            </a:r>
            <a:r>
              <a:rPr lang="en-US" dirty="0"/>
              <a:t> performs when the leader is equivocating.</a:t>
            </a:r>
          </a:p>
          <a:p>
            <a:r>
              <a:rPr lang="en-US" dirty="0"/>
              <a:t>&lt;Click&gt;</a:t>
            </a:r>
          </a:p>
          <a:p>
            <a:r>
              <a:rPr lang="en-US" dirty="0"/>
              <a:t>Initially, the leader behaves </a:t>
            </a:r>
            <a:r>
              <a:rPr lang="en-US" dirty="0" err="1"/>
              <a:t>beningnly</a:t>
            </a:r>
            <a:r>
              <a:rPr lang="en-US" dirty="0"/>
              <a:t>, and so commit and audit move at the same throughput.</a:t>
            </a:r>
          </a:p>
          <a:p>
            <a:r>
              <a:rPr lang="en-US" dirty="0"/>
              <a:t>&lt;Click&gt;</a:t>
            </a:r>
          </a:p>
          <a:p>
            <a:r>
              <a:rPr lang="en-US" dirty="0"/>
              <a:t>And then the leader starts equivocating to half the cluster, the audit throughput drops to 0 almost immediately, but the commit continues for some time.</a:t>
            </a:r>
          </a:p>
          <a:p>
            <a:r>
              <a:rPr lang="en-US" dirty="0"/>
              <a:t>&lt;Click&gt;</a:t>
            </a:r>
            <a:br>
              <a:rPr lang="en-US" dirty="0"/>
            </a:br>
            <a:r>
              <a:rPr lang="en-US" dirty="0"/>
              <a:t>Then the followers keep timing out one after the other and call for a view change.</a:t>
            </a:r>
          </a:p>
          <a:p>
            <a:r>
              <a:rPr lang="en-US" dirty="0"/>
              <a:t>&lt;Click&gt;</a:t>
            </a:r>
          </a:p>
          <a:p>
            <a:r>
              <a:rPr lang="en-US" dirty="0"/>
              <a:t>Once in a new view, some replicas need to rollback their state.</a:t>
            </a:r>
          </a:p>
        </p:txBody>
      </p:sp>
      <p:sp>
        <p:nvSpPr>
          <p:cNvPr id="4" name="Header Placeholder 3">
            <a:extLst>
              <a:ext uri="{FF2B5EF4-FFF2-40B4-BE49-F238E27FC236}">
                <a16:creationId xmlns:a16="http://schemas.microsoft.com/office/drawing/2014/main" id="{18E9A09E-C624-C6FA-FC14-673CB99EBEA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B02121CA-C460-A152-6EFE-57C9B67AA02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618659C-5C7F-A091-CFD1-E01FF1295A88}"/>
              </a:ext>
            </a:extLst>
          </p:cNvPr>
          <p:cNvSpPr>
            <a:spLocks noGrp="1"/>
          </p:cNvSpPr>
          <p:nvPr>
            <p:ph type="dt" idx="1"/>
          </p:nvPr>
        </p:nvSpPr>
        <p:spPr/>
        <p:txBody>
          <a:bodyPr/>
          <a:lstStyle/>
          <a:p>
            <a:fld id="{B5511BD0-9B81-5844-AC29-26F4AEE0ACBA}" type="datetime8">
              <a:rPr lang="en-US" smtClean="0"/>
              <a:t>8/21/25 12:29 PM</a:t>
            </a:fld>
            <a:endParaRPr lang="en-US"/>
          </a:p>
        </p:txBody>
      </p:sp>
      <p:sp>
        <p:nvSpPr>
          <p:cNvPr id="7" name="Slide Number Placeholder 6">
            <a:extLst>
              <a:ext uri="{FF2B5EF4-FFF2-40B4-BE49-F238E27FC236}">
                <a16:creationId xmlns:a16="http://schemas.microsoft.com/office/drawing/2014/main" id="{E1CC9032-8CDC-F26C-AB4C-C367AA5E6D6B}"/>
              </a:ext>
            </a:extLst>
          </p:cNvPr>
          <p:cNvSpPr>
            <a:spLocks noGrp="1"/>
          </p:cNvSpPr>
          <p:nvPr>
            <p:ph type="sldNum" sz="quarter" idx="5"/>
          </p:nvPr>
        </p:nvSpPr>
        <p:spPr/>
        <p:txBody>
          <a:bodyPr/>
          <a:lstStyle/>
          <a:p>
            <a:fld id="{B4008EB6-D09E-4580-8CD6-DDB14511944F}" type="slidenum">
              <a:rPr lang="en-US" smtClean="0"/>
              <a:pPr/>
              <a:t>45</a:t>
            </a:fld>
            <a:endParaRPr lang="en-US"/>
          </a:p>
        </p:txBody>
      </p:sp>
    </p:spTree>
    <p:extLst>
      <p:ext uri="{BB962C8B-B14F-4D97-AF65-F5344CB8AC3E}">
        <p14:creationId xmlns:p14="http://schemas.microsoft.com/office/powerpoint/2010/main" val="41476178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5A13-C6D9-8123-EB6A-FEFAC5D3C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07811-3221-FE3E-A05B-6D1A3A849F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08AD2-7D49-145A-DB0E-2E9AA0C81A01}"/>
              </a:ext>
            </a:extLst>
          </p:cNvPr>
          <p:cNvSpPr>
            <a:spLocks noGrp="1"/>
          </p:cNvSpPr>
          <p:nvPr>
            <p:ph type="body" idx="1"/>
          </p:nvPr>
        </p:nvSpPr>
        <p:spPr/>
        <p:txBody>
          <a:bodyPr/>
          <a:lstStyle/>
          <a:p>
            <a:r>
              <a:rPr lang="en-US" dirty="0"/>
              <a:t>Let’s look at how </a:t>
            </a:r>
            <a:r>
              <a:rPr lang="en-US" dirty="0" err="1"/>
              <a:t>Pirateship</a:t>
            </a:r>
            <a:r>
              <a:rPr lang="en-US" dirty="0"/>
              <a:t> performs when the leader is equivocating.</a:t>
            </a:r>
          </a:p>
          <a:p>
            <a:r>
              <a:rPr lang="en-US" dirty="0"/>
              <a:t>&lt;Click&gt;</a:t>
            </a:r>
          </a:p>
          <a:p>
            <a:r>
              <a:rPr lang="en-US" dirty="0"/>
              <a:t>Initially, the leader behaves </a:t>
            </a:r>
            <a:r>
              <a:rPr lang="en-US" dirty="0" err="1"/>
              <a:t>beningnly</a:t>
            </a:r>
            <a:r>
              <a:rPr lang="en-US" dirty="0"/>
              <a:t>, and so commit and audit move at the same throughput.</a:t>
            </a:r>
          </a:p>
          <a:p>
            <a:r>
              <a:rPr lang="en-US" dirty="0"/>
              <a:t>&lt;Click&gt;</a:t>
            </a:r>
          </a:p>
          <a:p>
            <a:r>
              <a:rPr lang="en-US" dirty="0"/>
              <a:t>And then the leader starts equivocating to half the cluster, the audit throughput drops to 0 almost immediately, but the commit continues for some time.</a:t>
            </a:r>
          </a:p>
          <a:p>
            <a:r>
              <a:rPr lang="en-US" dirty="0"/>
              <a:t>&lt;Click&gt;</a:t>
            </a:r>
            <a:br>
              <a:rPr lang="en-US" dirty="0"/>
            </a:br>
            <a:r>
              <a:rPr lang="en-US" dirty="0"/>
              <a:t>Then the followers keep timing out one after the other and call for a view change.</a:t>
            </a:r>
          </a:p>
          <a:p>
            <a:r>
              <a:rPr lang="en-US" dirty="0"/>
              <a:t>&lt;Click&gt;</a:t>
            </a:r>
          </a:p>
          <a:p>
            <a:r>
              <a:rPr lang="en-US" dirty="0"/>
              <a:t>Once in a new view, some replicas need to rollback their state.</a:t>
            </a:r>
          </a:p>
          <a:p>
            <a:r>
              <a:rPr lang="en-US" dirty="0"/>
              <a:t>&lt;Click&gt;</a:t>
            </a:r>
            <a:br>
              <a:rPr lang="en-US" dirty="0"/>
            </a:br>
            <a:r>
              <a:rPr lang="en-US" dirty="0"/>
              <a:t>Thereafter, everything becomes smooth again.</a:t>
            </a:r>
          </a:p>
          <a:p>
            <a:r>
              <a:rPr lang="en-US" dirty="0" err="1"/>
              <a:t>Pirateship</a:t>
            </a:r>
            <a:r>
              <a:rPr lang="en-US" dirty="0"/>
              <a:t> can detect correct equivocations within 10s of seconds.</a:t>
            </a:r>
          </a:p>
        </p:txBody>
      </p:sp>
      <p:sp>
        <p:nvSpPr>
          <p:cNvPr id="4" name="Header Placeholder 3">
            <a:extLst>
              <a:ext uri="{FF2B5EF4-FFF2-40B4-BE49-F238E27FC236}">
                <a16:creationId xmlns:a16="http://schemas.microsoft.com/office/drawing/2014/main" id="{04BD4426-D0FD-E3C2-3FDC-D0EEB92D4BF7}"/>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9F57D8B-9804-3184-3D4A-BF43C3275405}"/>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31EFF36-80AF-3F27-8A31-DF9DA8B32618}"/>
              </a:ext>
            </a:extLst>
          </p:cNvPr>
          <p:cNvSpPr>
            <a:spLocks noGrp="1"/>
          </p:cNvSpPr>
          <p:nvPr>
            <p:ph type="dt" idx="1"/>
          </p:nvPr>
        </p:nvSpPr>
        <p:spPr/>
        <p:txBody>
          <a:bodyPr/>
          <a:lstStyle/>
          <a:p>
            <a:fld id="{B5511BD0-9B81-5844-AC29-26F4AEE0ACBA}" type="datetime8">
              <a:rPr lang="en-US" smtClean="0"/>
              <a:t>8/21/25 12:29 PM</a:t>
            </a:fld>
            <a:endParaRPr lang="en-US"/>
          </a:p>
        </p:txBody>
      </p:sp>
      <p:sp>
        <p:nvSpPr>
          <p:cNvPr id="7" name="Slide Number Placeholder 6">
            <a:extLst>
              <a:ext uri="{FF2B5EF4-FFF2-40B4-BE49-F238E27FC236}">
                <a16:creationId xmlns:a16="http://schemas.microsoft.com/office/drawing/2014/main" id="{C03C3D23-99F7-CF54-C9DC-74F703ED70C1}"/>
              </a:ext>
            </a:extLst>
          </p:cNvPr>
          <p:cNvSpPr>
            <a:spLocks noGrp="1"/>
          </p:cNvSpPr>
          <p:nvPr>
            <p:ph type="sldNum" sz="quarter" idx="5"/>
          </p:nvPr>
        </p:nvSpPr>
        <p:spPr/>
        <p:txBody>
          <a:bodyPr/>
          <a:lstStyle/>
          <a:p>
            <a:fld id="{B4008EB6-D09E-4580-8CD6-DDB14511944F}" type="slidenum">
              <a:rPr lang="en-US" smtClean="0"/>
              <a:pPr/>
              <a:t>46</a:t>
            </a:fld>
            <a:endParaRPr lang="en-US"/>
          </a:p>
        </p:txBody>
      </p:sp>
    </p:spTree>
    <p:extLst>
      <p:ext uri="{BB962C8B-B14F-4D97-AF65-F5344CB8AC3E}">
        <p14:creationId xmlns:p14="http://schemas.microsoft.com/office/powerpoint/2010/main" val="2202012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we demonstrate how one can dynamically choose to pay the cost of auditing.</a:t>
            </a:r>
          </a:p>
          <a:p>
            <a:r>
              <a:rPr lang="en-US" dirty="0"/>
              <a:t>This simulates a situation where the sysadmin trust the tees and replies to transactions directly after commit.</a:t>
            </a:r>
          </a:p>
          <a:p>
            <a:r>
              <a:rPr lang="en-US" dirty="0"/>
              <a:t>But sometime down the line a vulnerability is discovered and fearing something may go wrong, the sysadmin just flips a switch and lets all transactions wait till audit.</a:t>
            </a:r>
          </a:p>
          <a:p>
            <a:r>
              <a:rPr lang="en-US" dirty="0"/>
              <a:t>This increases the average response time by almost 2x.</a:t>
            </a:r>
          </a:p>
          <a:p>
            <a:r>
              <a:rPr lang="en-US" dirty="0"/>
              <a:t>However, the threat is </a:t>
            </a:r>
            <a:r>
              <a:rPr lang="en-US"/>
              <a:t>patched after some time, </a:t>
            </a:r>
            <a:r>
              <a:rPr lang="en-US" dirty="0"/>
              <a:t>and the admin flips the switch back down and the latency almost immediately goes back </a:t>
            </a:r>
            <a:r>
              <a:rPr lang="en-US"/>
              <a:t>to normal.</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B5511BD0-9B81-5844-AC29-26F4AEE0ACBA}" type="datetime8">
              <a:rPr lang="en-US" smtClean="0"/>
              <a:t>8/21/25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47</a:t>
            </a:fld>
            <a:endParaRPr lang="en-US"/>
          </a:p>
        </p:txBody>
      </p:sp>
    </p:spTree>
    <p:extLst>
      <p:ext uri="{BB962C8B-B14F-4D97-AF65-F5344CB8AC3E}">
        <p14:creationId xmlns:p14="http://schemas.microsoft.com/office/powerpoint/2010/main" val="3900056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we present PFT a realistic model to view TEE-based clusters, and </a:t>
            </a:r>
            <a:r>
              <a:rPr lang="en-US" dirty="0" err="1"/>
              <a:t>PirateShip</a:t>
            </a:r>
            <a:r>
              <a:rPr lang="en-US" dirty="0"/>
              <a:t>, a high performance PFT consensus protocol.</a:t>
            </a:r>
          </a:p>
          <a:p>
            <a:r>
              <a:rPr lang="en-US" dirty="0"/>
              <a:t>Thank you!</a:t>
            </a:r>
          </a:p>
          <a:p>
            <a:r>
              <a:rPr lang="en-US" dirty="0"/>
              <a:t>&lt;Remember, think before you answer&gt;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234E04D4-233B-A145-A36C-B7AE16EA0C8B}" type="datetime8">
              <a:rPr lang="en-US" smtClean="0"/>
              <a:t>8/21/25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48</a:t>
            </a:fld>
            <a:endParaRPr lang="en-US"/>
          </a:p>
        </p:txBody>
      </p:sp>
    </p:spTree>
    <p:extLst>
      <p:ext uri="{BB962C8B-B14F-4D97-AF65-F5344CB8AC3E}">
        <p14:creationId xmlns:p14="http://schemas.microsoft.com/office/powerpoint/2010/main" val="22667216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B5511BD0-9B81-5844-AC29-26F4AEE0ACBA}" type="datetime8">
              <a:rPr lang="en-US" smtClean="0"/>
              <a:t>8/21/25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50</a:t>
            </a:fld>
            <a:endParaRPr lang="en-US"/>
          </a:p>
        </p:txBody>
      </p:sp>
    </p:spTree>
    <p:extLst>
      <p:ext uri="{BB962C8B-B14F-4D97-AF65-F5344CB8AC3E}">
        <p14:creationId xmlns:p14="http://schemas.microsoft.com/office/powerpoint/2010/main" val="2912784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7D126-439D-E548-1CBB-1632A5E149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63381D-6A1C-EEEF-1AA8-A9942C7B5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4DD20-2CAB-E3B8-1D4A-96E4E5E49797}"/>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18124DC4-A785-7EC1-E82E-339A46CB02A0}"/>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364F9496-DB65-E041-7823-D147AD7E9288}"/>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D82E1F4-C4D3-0207-862D-F081E875DC8C}"/>
              </a:ext>
            </a:extLst>
          </p:cNvPr>
          <p:cNvSpPr>
            <a:spLocks noGrp="1"/>
          </p:cNvSpPr>
          <p:nvPr>
            <p:ph type="dt" idx="1"/>
          </p:nvPr>
        </p:nvSpPr>
        <p:spPr/>
        <p:txBody>
          <a:bodyPr/>
          <a:lstStyle/>
          <a:p>
            <a:fld id="{C6EDEF3C-E733-5345-AF55-698F3419D25B}" type="datetime8">
              <a:rPr lang="en-US" smtClean="0"/>
              <a:t>8/21/25 12:29 PM</a:t>
            </a:fld>
            <a:endParaRPr lang="en-US"/>
          </a:p>
        </p:txBody>
      </p:sp>
      <p:sp>
        <p:nvSpPr>
          <p:cNvPr id="7" name="Slide Number Placeholder 6">
            <a:extLst>
              <a:ext uri="{FF2B5EF4-FFF2-40B4-BE49-F238E27FC236}">
                <a16:creationId xmlns:a16="http://schemas.microsoft.com/office/drawing/2014/main" id="{0B714080-652B-C446-6ABF-3BF549DACF96}"/>
              </a:ext>
            </a:extLst>
          </p:cNvPr>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39020692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B5511BD0-9B81-5844-AC29-26F4AEE0ACBA}" type="datetime8">
              <a:rPr lang="en-US" smtClean="0"/>
              <a:t>8/21/25 12:34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51</a:t>
            </a:fld>
            <a:endParaRPr lang="en-US"/>
          </a:p>
        </p:txBody>
      </p:sp>
    </p:spTree>
    <p:extLst>
      <p:ext uri="{BB962C8B-B14F-4D97-AF65-F5344CB8AC3E}">
        <p14:creationId xmlns:p14="http://schemas.microsoft.com/office/powerpoint/2010/main" val="3169223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F243C-10D3-B853-EAFA-E768CE61B5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2E62A-747D-D107-74E9-2CD092A257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DC031D-4091-87F7-560C-4229AFFE6386}"/>
              </a:ext>
            </a:extLst>
          </p:cNvPr>
          <p:cNvSpPr>
            <a:spLocks noGrp="1"/>
          </p:cNvSpPr>
          <p:nvPr>
            <p:ph type="body" idx="1"/>
          </p:nvPr>
        </p:nvSpPr>
        <p:spPr/>
        <p:txBody>
          <a:bodyPr/>
          <a:lstStyle/>
          <a:p>
            <a:endParaRPr lang="en-US" b="0" i="0" u="none" dirty="0"/>
          </a:p>
        </p:txBody>
      </p:sp>
      <p:sp>
        <p:nvSpPr>
          <p:cNvPr id="4" name="Header Placeholder 3">
            <a:extLst>
              <a:ext uri="{FF2B5EF4-FFF2-40B4-BE49-F238E27FC236}">
                <a16:creationId xmlns:a16="http://schemas.microsoft.com/office/drawing/2014/main" id="{84D98BC1-4909-30DC-30FF-E2A8B35C96DD}"/>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2ACB993-8126-E443-0703-B2AD704F0DA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6BA08DA-1F35-67BE-913E-97B5490E298E}"/>
              </a:ext>
            </a:extLst>
          </p:cNvPr>
          <p:cNvSpPr>
            <a:spLocks noGrp="1"/>
          </p:cNvSpPr>
          <p:nvPr>
            <p:ph type="dt" idx="1"/>
          </p:nvPr>
        </p:nvSpPr>
        <p:spPr/>
        <p:txBody>
          <a:bodyPr/>
          <a:lstStyle/>
          <a:p>
            <a:fld id="{61830C22-96DE-4748-831E-5DE6F173AABE}" type="datetime8">
              <a:rPr lang="en-US" smtClean="0"/>
              <a:t>8/21/25 12:29 PM</a:t>
            </a:fld>
            <a:endParaRPr lang="en-US"/>
          </a:p>
        </p:txBody>
      </p:sp>
      <p:sp>
        <p:nvSpPr>
          <p:cNvPr id="7" name="Slide Number Placeholder 6">
            <a:extLst>
              <a:ext uri="{FF2B5EF4-FFF2-40B4-BE49-F238E27FC236}">
                <a16:creationId xmlns:a16="http://schemas.microsoft.com/office/drawing/2014/main" id="{D0E4EE8D-DCC8-6876-B333-CBAA281ED9A9}"/>
              </a:ext>
            </a:extLst>
          </p:cNvPr>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3293379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40A0B752-31B6-164C-83B1-CDE023CC27FD}" type="datetime8">
              <a:rPr lang="en-US" smtClean="0"/>
              <a:t>8/21/25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941839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BF5C2-19AF-901E-CFE2-BB4DDAE530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ADAACF-A9C3-84CE-A326-5AB07DF809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CB42E0-68E9-76B6-057F-D36BD9324193}"/>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AC28868-5B62-BD59-44D4-CCB9E90D15B1}"/>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8BD31959-82E9-CC75-92BB-E7A61C16711D}"/>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D0A5AC0-BCF4-6559-88E2-F023E7AA70BC}"/>
              </a:ext>
            </a:extLst>
          </p:cNvPr>
          <p:cNvSpPr>
            <a:spLocks noGrp="1"/>
          </p:cNvSpPr>
          <p:nvPr>
            <p:ph type="dt" idx="1"/>
          </p:nvPr>
        </p:nvSpPr>
        <p:spPr/>
        <p:txBody>
          <a:bodyPr/>
          <a:lstStyle/>
          <a:p>
            <a:fld id="{EAAE8173-0613-824E-9FC9-4DECE4CBFFFB}" type="datetime8">
              <a:rPr lang="en-US" smtClean="0"/>
              <a:t>8/21/25 12:29 PM</a:t>
            </a:fld>
            <a:endParaRPr lang="en-US"/>
          </a:p>
        </p:txBody>
      </p:sp>
      <p:sp>
        <p:nvSpPr>
          <p:cNvPr id="7" name="Slide Number Placeholder 6">
            <a:extLst>
              <a:ext uri="{FF2B5EF4-FFF2-40B4-BE49-F238E27FC236}">
                <a16:creationId xmlns:a16="http://schemas.microsoft.com/office/drawing/2014/main" id="{F4D32ED6-DFEC-C7A0-5BEA-C4E5482A0AA1}"/>
              </a:ext>
            </a:extLst>
          </p:cNvPr>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2989667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9AB6-BAD7-8A90-6F0B-5D3EA516B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46455D-CBCB-F507-6030-2A6F6265F2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B690CD-C221-894A-5D54-1851D45451C6}"/>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5F017742-33AB-562B-96FF-C38D959BF53F}"/>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73C68A6-7E7B-D103-0BDB-C3D123FD2743}"/>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72A438D-8192-620D-1951-17373DF62B7D}"/>
              </a:ext>
            </a:extLst>
          </p:cNvPr>
          <p:cNvSpPr>
            <a:spLocks noGrp="1"/>
          </p:cNvSpPr>
          <p:nvPr>
            <p:ph type="dt" idx="1"/>
          </p:nvPr>
        </p:nvSpPr>
        <p:spPr/>
        <p:txBody>
          <a:bodyPr/>
          <a:lstStyle/>
          <a:p>
            <a:fld id="{76524E82-4758-5443-A538-1D7BC7139B1F}" type="datetime8">
              <a:rPr lang="en-US" smtClean="0"/>
              <a:t>8/21/25 12:29 PM</a:t>
            </a:fld>
            <a:endParaRPr lang="en-US"/>
          </a:p>
        </p:txBody>
      </p:sp>
      <p:sp>
        <p:nvSpPr>
          <p:cNvPr id="7" name="Slide Number Placeholder 6">
            <a:extLst>
              <a:ext uri="{FF2B5EF4-FFF2-40B4-BE49-F238E27FC236}">
                <a16:creationId xmlns:a16="http://schemas.microsoft.com/office/drawing/2014/main" id="{107606A2-EFEF-8F40-77D6-3819DA94BDFC}"/>
              </a:ext>
            </a:extLst>
          </p:cNvPr>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2171445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Gradient_Orang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76085746-D4D5-E4B5-9EA8-ABCD80DC3F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C4FB1562-E75F-A091-C795-9BCF0AD2A7A3}"/>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298545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_1-column_Large ty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3" name="Text Placeholder 3">
            <a:extLst>
              <a:ext uri="{FF2B5EF4-FFF2-40B4-BE49-F238E27FC236}">
                <a16:creationId xmlns:a16="http://schemas.microsoft.com/office/drawing/2014/main" id="{6407BFDD-926C-A843-EBF8-302E0C66AD35}"/>
              </a:ext>
            </a:extLst>
          </p:cNvPr>
          <p:cNvSpPr>
            <a:spLocks noGrp="1"/>
          </p:cNvSpPr>
          <p:nvPr>
            <p:ph type="body" sz="quarter" idx="12" hasCustomPrompt="1"/>
          </p:nvPr>
        </p:nvSpPr>
        <p:spPr>
          <a:xfrm>
            <a:off x="584199" y="1589670"/>
            <a:ext cx="8193024" cy="646908"/>
          </a:xfrm>
          <a:prstGeom prst="rect">
            <a:avLst/>
          </a:prstGeom>
        </p:spPr>
        <p:txBody>
          <a:bodyPr/>
          <a:lstStyle>
            <a:lvl1pPr marL="514350" indent="-514350">
              <a:lnSpc>
                <a:spcPct val="150000"/>
              </a:lnSpc>
              <a:spcBef>
                <a:spcPts val="0"/>
              </a:spcBef>
              <a:buSzPct val="100000"/>
              <a:buFont typeface="+mj-lt"/>
              <a:buAutoNum type="arabicPeriod"/>
              <a:defRPr sz="3200" spc="-20" baseline="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add agenda items</a:t>
            </a:r>
          </a:p>
        </p:txBody>
      </p:sp>
      <p:sp>
        <p:nvSpPr>
          <p:cNvPr id="8" name="Slide Number Placeholder 7">
            <a:extLst>
              <a:ext uri="{FF2B5EF4-FFF2-40B4-BE49-F238E27FC236}">
                <a16:creationId xmlns:a16="http://schemas.microsoft.com/office/drawing/2014/main" id="{2A74B9B3-B225-C832-487C-1A47707E3F2A}"/>
              </a:ext>
            </a:extLst>
          </p:cNvPr>
          <p:cNvSpPr>
            <a:spLocks noGrp="1"/>
          </p:cNvSpPr>
          <p:nvPr>
            <p:ph type="sldNum" sz="quarter" idx="13"/>
          </p:nvPr>
        </p:nvSpPr>
        <p:spPr>
          <a:xfrm>
            <a:off x="8610600" y="6356350"/>
            <a:ext cx="2743200" cy="365125"/>
          </a:xfrm>
          <a:prstGeom prst="rect">
            <a:avLst/>
          </a:prstGeom>
        </p:spPr>
        <p:txBody>
          <a:bodyPr/>
          <a:lstStyle/>
          <a:p>
            <a:fld id="{EDC3539E-14C1-E64F-837C-70200C23A1A4}" type="slidenum">
              <a:rPr lang="en-US" smtClean="0"/>
              <a:t>‹#›</a:t>
            </a:fld>
            <a:endParaRPr lang="en-US"/>
          </a:p>
        </p:txBody>
      </p:sp>
    </p:spTree>
    <p:extLst>
      <p:ext uri="{BB962C8B-B14F-4D97-AF65-F5344CB8AC3E}">
        <p14:creationId xmlns:p14="http://schemas.microsoft.com/office/powerpoint/2010/main" val="7178048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userDrawn="1">
          <p15:clr>
            <a:srgbClr val="954F72"/>
          </p15:clr>
        </p15:guide>
        <p15:guide id="7" pos="1556">
          <p15:clr>
            <a:srgbClr val="954F72"/>
          </p15:clr>
        </p15:guide>
        <p15:guide id="8" pos="1958" userDrawn="1">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_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7" name="Text Placeholder 4">
            <a:extLst>
              <a:ext uri="{FF2B5EF4-FFF2-40B4-BE49-F238E27FC236}">
                <a16:creationId xmlns:a16="http://schemas.microsoft.com/office/drawing/2014/main" id="{8D3AFA1B-C429-B83D-8D02-B5D2749675F4}"/>
              </a:ext>
            </a:extLst>
          </p:cNvPr>
          <p:cNvSpPr>
            <a:spLocks noGrp="1"/>
          </p:cNvSpPr>
          <p:nvPr>
            <p:ph type="body" sz="quarter" idx="12" hasCustomPrompt="1"/>
          </p:nvPr>
        </p:nvSpPr>
        <p:spPr>
          <a:xfrm>
            <a:off x="592137" y="2588260"/>
            <a:ext cx="3471863" cy="277320"/>
          </a:xfrm>
          <a:prstGeom prst="rect">
            <a:avLst/>
          </a:prstGeom>
        </p:spPr>
        <p:txBody>
          <a:bodyPr/>
          <a:lstStyle>
            <a:lvl1pPr marL="342900" indent="-342900">
              <a:lnSpc>
                <a:spcPct val="200000"/>
              </a:lnSpc>
              <a:spcBef>
                <a:spcPts val="0"/>
              </a:spcBef>
              <a:buSzPct val="100000"/>
              <a:buFont typeface="+mj-lt"/>
              <a:buAutoNum type="arabicPeriod"/>
              <a:tabLst>
                <a:tab pos="457200" algn="l"/>
              </a:tabLst>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
        <p:nvSpPr>
          <p:cNvPr id="8" name="Text Placeholder 4">
            <a:extLst>
              <a:ext uri="{FF2B5EF4-FFF2-40B4-BE49-F238E27FC236}">
                <a16:creationId xmlns:a16="http://schemas.microsoft.com/office/drawing/2014/main" id="{55C1871A-6E6A-2788-D8A8-24520DF009E2}"/>
              </a:ext>
            </a:extLst>
          </p:cNvPr>
          <p:cNvSpPr>
            <a:spLocks noGrp="1"/>
          </p:cNvSpPr>
          <p:nvPr>
            <p:ph type="body" sz="quarter" idx="14" hasCustomPrompt="1"/>
          </p:nvPr>
        </p:nvSpPr>
        <p:spPr>
          <a:xfrm>
            <a:off x="4356100" y="2588259"/>
            <a:ext cx="3478213" cy="277320"/>
          </a:xfrm>
          <a:prstGeom prst="rect">
            <a:avLst/>
          </a:prstGeom>
        </p:spPr>
        <p:txBody>
          <a:bodyPr/>
          <a:lstStyle>
            <a:lvl1pPr marL="342900" indent="-342900">
              <a:lnSpc>
                <a:spcPct val="200000"/>
              </a:lnSpc>
              <a:spcBef>
                <a:spcPts val="0"/>
              </a:spcBef>
              <a:buSzPct val="100000"/>
              <a:buFont typeface="+mj-lt"/>
              <a:buAutoNum type="arabicPeriod"/>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Tree>
    <p:extLst>
      <p:ext uri="{BB962C8B-B14F-4D97-AF65-F5344CB8AC3E}">
        <p14:creationId xmlns:p14="http://schemas.microsoft.com/office/powerpoint/2010/main" val="13042118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0" userDrawn="1">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userDrawn="1">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12" userDrawn="1">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2" userDrawn="1">
          <p15:clr>
            <a:srgbClr val="954F7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roster_5 member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9200AA5-534F-4DB2-99C4-BD7D13E70411}"/>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1" descr="This photo is a 'placeholder' only. Drag or drop your photo here, or click and tap the center to insert a photo.">
            <a:extLst>
              <a:ext uri="{FF2B5EF4-FFF2-40B4-BE49-F238E27FC236}">
                <a16:creationId xmlns:a16="http://schemas.microsoft.com/office/drawing/2014/main" id="{25271285-D493-2909-B8D0-4B64C7948B57}"/>
              </a:ext>
            </a:extLst>
          </p:cNvPr>
          <p:cNvSpPr>
            <a:spLocks noGrp="1" noChangeAspect="1"/>
          </p:cNvSpPr>
          <p:nvPr>
            <p:ph type="pic" sz="quarter" idx="21" hasCustomPrompt="1"/>
          </p:nvPr>
        </p:nvSpPr>
        <p:spPr bwMode="ltGray">
          <a:xfrm>
            <a:off x="597395"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1A">
            <a:extLst>
              <a:ext uri="{FF2B5EF4-FFF2-40B4-BE49-F238E27FC236}">
                <a16:creationId xmlns:a16="http://schemas.microsoft.com/office/drawing/2014/main" id="{69E33CF6-CE02-8191-5DAE-9DC52CCF2311}"/>
              </a:ext>
            </a:extLst>
          </p:cNvPr>
          <p:cNvSpPr>
            <a:spLocks noGrp="1"/>
          </p:cNvSpPr>
          <p:nvPr>
            <p:ph type="body" sz="quarter" idx="36" hasCustomPrompt="1"/>
          </p:nvPr>
        </p:nvSpPr>
        <p:spPr>
          <a:xfrm>
            <a:off x="584200"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5" name="Text Placeholder 1B">
            <a:extLst>
              <a:ext uri="{FF2B5EF4-FFF2-40B4-BE49-F238E27FC236}">
                <a16:creationId xmlns:a16="http://schemas.microsoft.com/office/drawing/2014/main" id="{27D3EC30-FCEE-E7E9-9673-377FD5B34CCE}"/>
              </a:ext>
            </a:extLst>
          </p:cNvPr>
          <p:cNvSpPr>
            <a:spLocks noGrp="1"/>
          </p:cNvSpPr>
          <p:nvPr>
            <p:ph type="body" sz="quarter" idx="37" hasCustomPrompt="1"/>
          </p:nvPr>
        </p:nvSpPr>
        <p:spPr>
          <a:xfrm>
            <a:off x="584200"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 name="Text Placeholder 2A sub">
            <a:extLst>
              <a:ext uri="{FF2B5EF4-FFF2-40B4-BE49-F238E27FC236}">
                <a16:creationId xmlns:a16="http://schemas.microsoft.com/office/drawing/2014/main" id="{C52F3FEC-ED52-1E1B-FEC9-D7D1ED435F20}"/>
              </a:ext>
            </a:extLst>
          </p:cNvPr>
          <p:cNvSpPr>
            <a:spLocks noGrp="1"/>
          </p:cNvSpPr>
          <p:nvPr>
            <p:ph type="body" sz="quarter" idx="48" hasCustomPrompt="1"/>
          </p:nvPr>
        </p:nvSpPr>
        <p:spPr>
          <a:xfrm>
            <a:off x="597395"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0" name="Picture Placeholder 2" descr="This photo is a 'placeholder' only. Drag or drop your photo here, or click and tap the center to insert a photo.">
            <a:extLst>
              <a:ext uri="{FF2B5EF4-FFF2-40B4-BE49-F238E27FC236}">
                <a16:creationId xmlns:a16="http://schemas.microsoft.com/office/drawing/2014/main" id="{2D0C1A78-6BFC-AA6D-9798-DE6EBCD398A3}"/>
              </a:ext>
            </a:extLst>
          </p:cNvPr>
          <p:cNvSpPr>
            <a:spLocks noGrp="1" noChangeAspect="1"/>
          </p:cNvSpPr>
          <p:nvPr>
            <p:ph type="pic" sz="quarter" idx="32" hasCustomPrompt="1"/>
          </p:nvPr>
        </p:nvSpPr>
        <p:spPr bwMode="ltGray">
          <a:xfrm>
            <a:off x="2885660"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6" name="Text Placeholder 2A">
            <a:extLst>
              <a:ext uri="{FF2B5EF4-FFF2-40B4-BE49-F238E27FC236}">
                <a16:creationId xmlns:a16="http://schemas.microsoft.com/office/drawing/2014/main" id="{22528D89-CEB2-4983-ABCA-81A91C7DBC6D}"/>
              </a:ext>
            </a:extLst>
          </p:cNvPr>
          <p:cNvSpPr>
            <a:spLocks noGrp="1"/>
          </p:cNvSpPr>
          <p:nvPr>
            <p:ph type="body" sz="quarter" idx="38" hasCustomPrompt="1"/>
          </p:nvPr>
        </p:nvSpPr>
        <p:spPr>
          <a:xfrm>
            <a:off x="2895600"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7" name="Text Placeholder 2B">
            <a:extLst>
              <a:ext uri="{FF2B5EF4-FFF2-40B4-BE49-F238E27FC236}">
                <a16:creationId xmlns:a16="http://schemas.microsoft.com/office/drawing/2014/main" id="{988B2881-77DC-1A2F-107B-57035EBD1E23}"/>
              </a:ext>
            </a:extLst>
          </p:cNvPr>
          <p:cNvSpPr>
            <a:spLocks noGrp="1"/>
          </p:cNvSpPr>
          <p:nvPr>
            <p:ph type="body" sz="quarter" idx="39" hasCustomPrompt="1"/>
          </p:nvPr>
        </p:nvSpPr>
        <p:spPr>
          <a:xfrm>
            <a:off x="2895600"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8" name="Text Placeholder 2A sub">
            <a:extLst>
              <a:ext uri="{FF2B5EF4-FFF2-40B4-BE49-F238E27FC236}">
                <a16:creationId xmlns:a16="http://schemas.microsoft.com/office/drawing/2014/main" id="{FE0BCAA1-F20A-0CFA-5AC9-055DC12ABD67}"/>
              </a:ext>
            </a:extLst>
          </p:cNvPr>
          <p:cNvSpPr>
            <a:spLocks noGrp="1"/>
          </p:cNvSpPr>
          <p:nvPr>
            <p:ph type="body" sz="quarter" idx="56" hasCustomPrompt="1"/>
          </p:nvPr>
        </p:nvSpPr>
        <p:spPr>
          <a:xfrm>
            <a:off x="2900758"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1" name="Picture Placeholder 3" descr="This photo is a 'placeholder' only. Drag or drop your photo here, or click and tap the center to insert a photo.">
            <a:extLst>
              <a:ext uri="{FF2B5EF4-FFF2-40B4-BE49-F238E27FC236}">
                <a16:creationId xmlns:a16="http://schemas.microsoft.com/office/drawing/2014/main" id="{7FEBDD14-B587-CDA5-95F6-44538FE1C49C}"/>
              </a:ext>
            </a:extLst>
          </p:cNvPr>
          <p:cNvSpPr>
            <a:spLocks noGrp="1" noChangeAspect="1"/>
          </p:cNvSpPr>
          <p:nvPr>
            <p:ph type="pic" sz="quarter" idx="33" hasCustomPrompt="1"/>
          </p:nvPr>
        </p:nvSpPr>
        <p:spPr bwMode="ltGray">
          <a:xfrm>
            <a:off x="5206586"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8" name="Text Placeholder 3A">
            <a:extLst>
              <a:ext uri="{FF2B5EF4-FFF2-40B4-BE49-F238E27FC236}">
                <a16:creationId xmlns:a16="http://schemas.microsoft.com/office/drawing/2014/main" id="{7F155CC7-5F74-3EC5-69FE-18623BEBC981}"/>
              </a:ext>
            </a:extLst>
          </p:cNvPr>
          <p:cNvSpPr>
            <a:spLocks noGrp="1"/>
          </p:cNvSpPr>
          <p:nvPr>
            <p:ph type="body" sz="quarter" idx="40" hasCustomPrompt="1"/>
          </p:nvPr>
        </p:nvSpPr>
        <p:spPr>
          <a:xfrm>
            <a:off x="5181600"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9" name="Text Placeholder 3B">
            <a:extLst>
              <a:ext uri="{FF2B5EF4-FFF2-40B4-BE49-F238E27FC236}">
                <a16:creationId xmlns:a16="http://schemas.microsoft.com/office/drawing/2014/main" id="{A65117A9-00CA-B026-B5F8-28A6190FD25D}"/>
              </a:ext>
            </a:extLst>
          </p:cNvPr>
          <p:cNvSpPr>
            <a:spLocks noGrp="1"/>
          </p:cNvSpPr>
          <p:nvPr>
            <p:ph type="body" sz="quarter" idx="41" hasCustomPrompt="1"/>
          </p:nvPr>
        </p:nvSpPr>
        <p:spPr>
          <a:xfrm>
            <a:off x="5181600"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9" name="Text Placeholder 2A sub">
            <a:extLst>
              <a:ext uri="{FF2B5EF4-FFF2-40B4-BE49-F238E27FC236}">
                <a16:creationId xmlns:a16="http://schemas.microsoft.com/office/drawing/2014/main" id="{289A9AE8-EBC7-0EC4-72DB-47F17F26ADFC}"/>
              </a:ext>
            </a:extLst>
          </p:cNvPr>
          <p:cNvSpPr>
            <a:spLocks noGrp="1"/>
          </p:cNvSpPr>
          <p:nvPr>
            <p:ph type="body" sz="quarter" idx="57" hasCustomPrompt="1"/>
          </p:nvPr>
        </p:nvSpPr>
        <p:spPr>
          <a:xfrm>
            <a:off x="5180970"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2" name="Picture Placeholder 4" descr="This photo is a 'placeholder' only. Drag or drop your photo here, or click and tap the center to insert a photo.">
            <a:extLst>
              <a:ext uri="{FF2B5EF4-FFF2-40B4-BE49-F238E27FC236}">
                <a16:creationId xmlns:a16="http://schemas.microsoft.com/office/drawing/2014/main" id="{25464B59-7AE7-A605-E22D-D314BEDA3866}"/>
              </a:ext>
            </a:extLst>
          </p:cNvPr>
          <p:cNvSpPr>
            <a:spLocks noGrp="1" noChangeAspect="1"/>
          </p:cNvSpPr>
          <p:nvPr>
            <p:ph type="pic" sz="quarter" idx="34" hasCustomPrompt="1"/>
          </p:nvPr>
        </p:nvSpPr>
        <p:spPr bwMode="ltGray">
          <a:xfrm>
            <a:off x="7444409"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4A">
            <a:extLst>
              <a:ext uri="{FF2B5EF4-FFF2-40B4-BE49-F238E27FC236}">
                <a16:creationId xmlns:a16="http://schemas.microsoft.com/office/drawing/2014/main" id="{7A6A4F37-A255-2C20-A048-E8875097C2AA}"/>
              </a:ext>
            </a:extLst>
          </p:cNvPr>
          <p:cNvSpPr>
            <a:spLocks noGrp="1"/>
          </p:cNvSpPr>
          <p:nvPr>
            <p:ph type="body" sz="quarter" idx="42" hasCustomPrompt="1"/>
          </p:nvPr>
        </p:nvSpPr>
        <p:spPr>
          <a:xfrm>
            <a:off x="7453312"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1" name="Text Placeholder 4B">
            <a:extLst>
              <a:ext uri="{FF2B5EF4-FFF2-40B4-BE49-F238E27FC236}">
                <a16:creationId xmlns:a16="http://schemas.microsoft.com/office/drawing/2014/main" id="{36635293-12C9-9787-FE93-1496939C8C5D}"/>
              </a:ext>
            </a:extLst>
          </p:cNvPr>
          <p:cNvSpPr>
            <a:spLocks noGrp="1"/>
          </p:cNvSpPr>
          <p:nvPr>
            <p:ph type="body" sz="quarter" idx="43" hasCustomPrompt="1"/>
          </p:nvPr>
        </p:nvSpPr>
        <p:spPr>
          <a:xfrm>
            <a:off x="7453312"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0" name="Text Placeholder 2A sub">
            <a:extLst>
              <a:ext uri="{FF2B5EF4-FFF2-40B4-BE49-F238E27FC236}">
                <a16:creationId xmlns:a16="http://schemas.microsoft.com/office/drawing/2014/main" id="{1CE5E349-E2C2-B62B-6BC7-D0115872991F}"/>
              </a:ext>
            </a:extLst>
          </p:cNvPr>
          <p:cNvSpPr>
            <a:spLocks noGrp="1"/>
          </p:cNvSpPr>
          <p:nvPr>
            <p:ph type="body" sz="quarter" idx="58" hasCustomPrompt="1"/>
          </p:nvPr>
        </p:nvSpPr>
        <p:spPr>
          <a:xfrm>
            <a:off x="7426459"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3" name="Picture Placeholder 5" descr="This photo is a 'placeholder' only. Drag or drop your photo here, or click and tap the center to insert a photo.">
            <a:extLst>
              <a:ext uri="{FF2B5EF4-FFF2-40B4-BE49-F238E27FC236}">
                <a16:creationId xmlns:a16="http://schemas.microsoft.com/office/drawing/2014/main" id="{0F75E86C-ECD1-BDC8-0943-DCE2B3FACB6C}"/>
              </a:ext>
            </a:extLst>
          </p:cNvPr>
          <p:cNvSpPr>
            <a:spLocks noGrp="1" noChangeAspect="1"/>
          </p:cNvSpPr>
          <p:nvPr>
            <p:ph type="pic" sz="quarter" idx="35" hasCustomPrompt="1"/>
          </p:nvPr>
        </p:nvSpPr>
        <p:spPr bwMode="ltGray">
          <a:xfrm>
            <a:off x="9732820"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2" name="Text Placeholder 5A">
            <a:extLst>
              <a:ext uri="{FF2B5EF4-FFF2-40B4-BE49-F238E27FC236}">
                <a16:creationId xmlns:a16="http://schemas.microsoft.com/office/drawing/2014/main" id="{944DC697-F755-6838-B8CC-0A3E0EE7066C}"/>
              </a:ext>
            </a:extLst>
          </p:cNvPr>
          <p:cNvSpPr>
            <a:spLocks noGrp="1"/>
          </p:cNvSpPr>
          <p:nvPr>
            <p:ph type="body" sz="quarter" idx="44" hasCustomPrompt="1"/>
          </p:nvPr>
        </p:nvSpPr>
        <p:spPr>
          <a:xfrm>
            <a:off x="9725024"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3" name="Text Placeholder 5B">
            <a:extLst>
              <a:ext uri="{FF2B5EF4-FFF2-40B4-BE49-F238E27FC236}">
                <a16:creationId xmlns:a16="http://schemas.microsoft.com/office/drawing/2014/main" id="{2011B957-D1A2-2DAE-D594-2F0E38E21978}"/>
              </a:ext>
            </a:extLst>
          </p:cNvPr>
          <p:cNvSpPr>
            <a:spLocks noGrp="1"/>
          </p:cNvSpPr>
          <p:nvPr>
            <p:ph type="body" sz="quarter" idx="45" hasCustomPrompt="1"/>
          </p:nvPr>
        </p:nvSpPr>
        <p:spPr>
          <a:xfrm>
            <a:off x="9725024"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Text Placeholder 2A sub">
            <a:extLst>
              <a:ext uri="{FF2B5EF4-FFF2-40B4-BE49-F238E27FC236}">
                <a16:creationId xmlns:a16="http://schemas.microsoft.com/office/drawing/2014/main" id="{9E177AA9-B8CD-4FAB-41EF-487A1817117B}"/>
              </a:ext>
            </a:extLst>
          </p:cNvPr>
          <p:cNvSpPr>
            <a:spLocks noGrp="1"/>
          </p:cNvSpPr>
          <p:nvPr>
            <p:ph type="body" sz="quarter" idx="59" hasCustomPrompt="1"/>
          </p:nvPr>
        </p:nvSpPr>
        <p:spPr>
          <a:xfrm>
            <a:off x="9729821"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Tree>
    <p:extLst>
      <p:ext uri="{BB962C8B-B14F-4D97-AF65-F5344CB8AC3E}">
        <p14:creationId xmlns:p14="http://schemas.microsoft.com/office/powerpoint/2010/main" val="19597725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userDrawn="1">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4" userDrawn="1">
          <p15:clr>
            <a:srgbClr val="954F7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roster_Multiple te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0" name="Team 1">
            <a:extLst>
              <a:ext uri="{FF2B5EF4-FFF2-40B4-BE49-F238E27FC236}">
                <a16:creationId xmlns:a16="http://schemas.microsoft.com/office/drawing/2014/main" id="{EAC1260E-BA48-53D3-BF6A-F6A0DFCCE784}"/>
              </a:ext>
            </a:extLst>
          </p:cNvPr>
          <p:cNvSpPr>
            <a:spLocks noGrp="1"/>
          </p:cNvSpPr>
          <p:nvPr>
            <p:ph type="body" sz="quarter" idx="41" hasCustomPrompt="1"/>
          </p:nvPr>
        </p:nvSpPr>
        <p:spPr>
          <a:xfrm>
            <a:off x="584200" y="2038192"/>
            <a:ext cx="1487488" cy="246221"/>
          </a:xfrm>
          <a:prstGeom prst="rect">
            <a:avLst/>
          </a:prstGeom>
        </p:spPr>
        <p:txBody>
          <a:bodyPr/>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a:t>
            </a:r>
          </a:p>
        </p:txBody>
      </p:sp>
      <p:sp>
        <p:nvSpPr>
          <p:cNvPr id="58" name="Picture 1A" descr="This photo is a 'placeholder' only. Drag or drop your photo here, or click and tap the center to insert a photo.">
            <a:extLst>
              <a:ext uri="{FF2B5EF4-FFF2-40B4-BE49-F238E27FC236}">
                <a16:creationId xmlns:a16="http://schemas.microsoft.com/office/drawing/2014/main" id="{CF09008E-C8DA-8542-44BB-F1439E163666}"/>
              </a:ext>
            </a:extLst>
          </p:cNvPr>
          <p:cNvSpPr>
            <a:spLocks noGrp="1" noChangeAspect="1"/>
          </p:cNvSpPr>
          <p:nvPr>
            <p:ph type="pic" sz="quarter" idx="28"/>
          </p:nvPr>
        </p:nvSpPr>
        <p:spPr bwMode="ltGray">
          <a:xfrm>
            <a:off x="2179638"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87" name="Text 1A">
            <a:extLst>
              <a:ext uri="{FF2B5EF4-FFF2-40B4-BE49-F238E27FC236}">
                <a16:creationId xmlns:a16="http://schemas.microsoft.com/office/drawing/2014/main" id="{D337A474-C652-3B0E-29FC-8E6BCEB708D7}"/>
              </a:ext>
            </a:extLst>
          </p:cNvPr>
          <p:cNvSpPr>
            <a:spLocks noGrp="1"/>
          </p:cNvSpPr>
          <p:nvPr>
            <p:ph type="body" sz="quarter" idx="45" hasCustomPrompt="1"/>
          </p:nvPr>
        </p:nvSpPr>
        <p:spPr>
          <a:xfrm>
            <a:off x="3193643"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88" name="Text 1A sub">
            <a:extLst>
              <a:ext uri="{FF2B5EF4-FFF2-40B4-BE49-F238E27FC236}">
                <a16:creationId xmlns:a16="http://schemas.microsoft.com/office/drawing/2014/main" id="{1F00B75E-01E0-5E87-E386-BDFC35FFFF8F}"/>
              </a:ext>
            </a:extLst>
          </p:cNvPr>
          <p:cNvSpPr>
            <a:spLocks noGrp="1"/>
          </p:cNvSpPr>
          <p:nvPr>
            <p:ph type="body" sz="quarter" idx="46" hasCustomPrompt="1"/>
          </p:nvPr>
        </p:nvSpPr>
        <p:spPr>
          <a:xfrm>
            <a:off x="3193643"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2" name="Picture1B" descr="This photo is a 'placeholder' only. Drag or drop your photo here, or click and tap the center to insert a photo.">
            <a:extLst>
              <a:ext uri="{FF2B5EF4-FFF2-40B4-BE49-F238E27FC236}">
                <a16:creationId xmlns:a16="http://schemas.microsoft.com/office/drawing/2014/main" id="{CEACD9E7-51B8-5254-3686-175C5BB133DF}"/>
              </a:ext>
            </a:extLst>
          </p:cNvPr>
          <p:cNvSpPr>
            <a:spLocks noGrp="1" noChangeAspect="1"/>
          </p:cNvSpPr>
          <p:nvPr>
            <p:ph type="pic" sz="quarter" idx="32"/>
          </p:nvPr>
        </p:nvSpPr>
        <p:spPr bwMode="ltGray">
          <a:xfrm>
            <a:off x="4609587"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09" name="Text Placeholder 1B">
            <a:extLst>
              <a:ext uri="{FF2B5EF4-FFF2-40B4-BE49-F238E27FC236}">
                <a16:creationId xmlns:a16="http://schemas.microsoft.com/office/drawing/2014/main" id="{A2873A7E-CEE4-0C4E-8167-6EF0987D2674}"/>
              </a:ext>
            </a:extLst>
          </p:cNvPr>
          <p:cNvSpPr>
            <a:spLocks noGrp="1"/>
          </p:cNvSpPr>
          <p:nvPr>
            <p:ph type="body" sz="quarter" idx="53" hasCustomPrompt="1"/>
          </p:nvPr>
        </p:nvSpPr>
        <p:spPr>
          <a:xfrm>
            <a:off x="5627448"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0" name="Text Placeholder 1B sub">
            <a:extLst>
              <a:ext uri="{FF2B5EF4-FFF2-40B4-BE49-F238E27FC236}">
                <a16:creationId xmlns:a16="http://schemas.microsoft.com/office/drawing/2014/main" id="{AB9871B7-8BB1-E459-64EE-59D815CD2383}"/>
              </a:ext>
            </a:extLst>
          </p:cNvPr>
          <p:cNvSpPr>
            <a:spLocks noGrp="1"/>
          </p:cNvSpPr>
          <p:nvPr>
            <p:ph type="body" sz="quarter" idx="54" hasCustomPrompt="1"/>
          </p:nvPr>
        </p:nvSpPr>
        <p:spPr>
          <a:xfrm>
            <a:off x="5627448"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6" name="Picture 1C" descr="This photo is a 'placeholder' only. Drag or drop your photo here, or click and tap the center to insert a photo.">
            <a:extLst>
              <a:ext uri="{FF2B5EF4-FFF2-40B4-BE49-F238E27FC236}">
                <a16:creationId xmlns:a16="http://schemas.microsoft.com/office/drawing/2014/main" id="{670E16F5-3AA1-FEA9-317D-C40075021B6D}"/>
              </a:ext>
            </a:extLst>
          </p:cNvPr>
          <p:cNvSpPr>
            <a:spLocks noGrp="1" noChangeAspect="1"/>
          </p:cNvSpPr>
          <p:nvPr>
            <p:ph type="pic" sz="quarter" idx="36"/>
          </p:nvPr>
        </p:nvSpPr>
        <p:spPr bwMode="ltGray">
          <a:xfrm>
            <a:off x="7049911"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17" name="Text Placeholder 58">
            <a:extLst>
              <a:ext uri="{FF2B5EF4-FFF2-40B4-BE49-F238E27FC236}">
                <a16:creationId xmlns:a16="http://schemas.microsoft.com/office/drawing/2014/main" id="{68856651-193C-FF68-98C9-C951D0E77529}"/>
              </a:ext>
            </a:extLst>
          </p:cNvPr>
          <p:cNvSpPr>
            <a:spLocks noGrp="1"/>
          </p:cNvSpPr>
          <p:nvPr>
            <p:ph type="body" sz="quarter" idx="61" hasCustomPrompt="1"/>
          </p:nvPr>
        </p:nvSpPr>
        <p:spPr>
          <a:xfrm>
            <a:off x="8057744"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8" name="Text Placeholder 58">
            <a:extLst>
              <a:ext uri="{FF2B5EF4-FFF2-40B4-BE49-F238E27FC236}">
                <a16:creationId xmlns:a16="http://schemas.microsoft.com/office/drawing/2014/main" id="{FB65F947-C716-277E-9951-A3340251913A}"/>
              </a:ext>
            </a:extLst>
          </p:cNvPr>
          <p:cNvSpPr>
            <a:spLocks noGrp="1"/>
          </p:cNvSpPr>
          <p:nvPr>
            <p:ph type="body" sz="quarter" idx="62" hasCustomPrompt="1"/>
          </p:nvPr>
        </p:nvSpPr>
        <p:spPr>
          <a:xfrm>
            <a:off x="8057744"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78" name="Picture 1D" descr="This photo is a 'placeholder' only. Drag or drop your photo here, or click and tap the center to insert a photo.">
            <a:extLst>
              <a:ext uri="{FF2B5EF4-FFF2-40B4-BE49-F238E27FC236}">
                <a16:creationId xmlns:a16="http://schemas.microsoft.com/office/drawing/2014/main" id="{EAF85CD8-23DF-4DD3-E38F-BC7907F52278}"/>
              </a:ext>
            </a:extLst>
          </p:cNvPr>
          <p:cNvSpPr>
            <a:spLocks noGrp="1" noChangeAspect="1"/>
          </p:cNvSpPr>
          <p:nvPr>
            <p:ph type="pic" sz="quarter" idx="40"/>
          </p:nvPr>
        </p:nvSpPr>
        <p:spPr bwMode="ltGray">
          <a:xfrm>
            <a:off x="9485490"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25" name="Text Placeholder 58">
            <a:extLst>
              <a:ext uri="{FF2B5EF4-FFF2-40B4-BE49-F238E27FC236}">
                <a16:creationId xmlns:a16="http://schemas.microsoft.com/office/drawing/2014/main" id="{2F40174B-F79F-9DA2-D924-306D82B535A7}"/>
              </a:ext>
            </a:extLst>
          </p:cNvPr>
          <p:cNvSpPr>
            <a:spLocks noGrp="1"/>
          </p:cNvSpPr>
          <p:nvPr>
            <p:ph type="body" sz="quarter" idx="69" hasCustomPrompt="1"/>
          </p:nvPr>
        </p:nvSpPr>
        <p:spPr>
          <a:xfrm>
            <a:off x="10478312"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6" name="Text Placeholder 58">
            <a:extLst>
              <a:ext uri="{FF2B5EF4-FFF2-40B4-BE49-F238E27FC236}">
                <a16:creationId xmlns:a16="http://schemas.microsoft.com/office/drawing/2014/main" id="{AC4C1DAE-B629-901C-0D8E-C695BB26A8F8}"/>
              </a:ext>
            </a:extLst>
          </p:cNvPr>
          <p:cNvSpPr>
            <a:spLocks noGrp="1"/>
          </p:cNvSpPr>
          <p:nvPr>
            <p:ph type="body" sz="quarter" idx="70" hasCustomPrompt="1"/>
          </p:nvPr>
        </p:nvSpPr>
        <p:spPr>
          <a:xfrm>
            <a:off x="10478312"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3" name="Straight Connector 2">
            <a:extLst>
              <a:ext uri="{FF2B5EF4-FFF2-40B4-BE49-F238E27FC236}">
                <a16:creationId xmlns:a16="http://schemas.microsoft.com/office/drawing/2014/main" id="{52987D6A-0F2F-4E5F-3007-F11565E4BC07}"/>
              </a:ext>
            </a:extLst>
          </p:cNvPr>
          <p:cNvCxnSpPr>
            <a:cxnSpLocks/>
          </p:cNvCxnSpPr>
          <p:nvPr userDrawn="1"/>
        </p:nvCxnSpPr>
        <p:spPr>
          <a:xfrm>
            <a:off x="588662" y="2796209"/>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am 2">
            <a:extLst>
              <a:ext uri="{FF2B5EF4-FFF2-40B4-BE49-F238E27FC236}">
                <a16:creationId xmlns:a16="http://schemas.microsoft.com/office/drawing/2014/main" id="{F05EC6DD-FD7C-4893-626E-18BCABF1A730}"/>
              </a:ext>
            </a:extLst>
          </p:cNvPr>
          <p:cNvSpPr>
            <a:spLocks noGrp="1"/>
          </p:cNvSpPr>
          <p:nvPr>
            <p:ph type="body" sz="quarter" idx="42" hasCustomPrompt="1"/>
          </p:nvPr>
        </p:nvSpPr>
        <p:spPr>
          <a:xfrm>
            <a:off x="584200" y="3276600"/>
            <a:ext cx="1487488" cy="246221"/>
          </a:xfrm>
          <a:prstGeom prst="rect">
            <a:avLst/>
          </a:prstGeom>
        </p:spPr>
        <p:txBody>
          <a:bodyPr/>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a:t>
            </a:r>
          </a:p>
        </p:txBody>
      </p:sp>
      <p:sp>
        <p:nvSpPr>
          <p:cNvPr id="52" name="Picture 2A" descr="This photo is a 'placeholder' only. Drag or drop your photo here, or click and tap the center to insert a photo.">
            <a:extLst>
              <a:ext uri="{FF2B5EF4-FFF2-40B4-BE49-F238E27FC236}">
                <a16:creationId xmlns:a16="http://schemas.microsoft.com/office/drawing/2014/main" id="{3683265F-012D-6F07-2701-CE059692723B}"/>
              </a:ext>
            </a:extLst>
          </p:cNvPr>
          <p:cNvSpPr>
            <a:spLocks noGrp="1" noChangeAspect="1"/>
          </p:cNvSpPr>
          <p:nvPr>
            <p:ph type="pic" sz="quarter" idx="27"/>
          </p:nvPr>
        </p:nvSpPr>
        <p:spPr bwMode="ltGray">
          <a:xfrm>
            <a:off x="2179638"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03" name="Text Placeholder 2A">
            <a:extLst>
              <a:ext uri="{FF2B5EF4-FFF2-40B4-BE49-F238E27FC236}">
                <a16:creationId xmlns:a16="http://schemas.microsoft.com/office/drawing/2014/main" id="{9AC7CBEF-A69C-1153-95E2-03B55A949BC6}"/>
              </a:ext>
            </a:extLst>
          </p:cNvPr>
          <p:cNvSpPr>
            <a:spLocks noGrp="1"/>
          </p:cNvSpPr>
          <p:nvPr>
            <p:ph type="body" sz="quarter" idx="47" hasCustomPrompt="1"/>
          </p:nvPr>
        </p:nvSpPr>
        <p:spPr>
          <a:xfrm>
            <a:off x="3193643"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04" name="Text Placeholder 2A sub">
            <a:extLst>
              <a:ext uri="{FF2B5EF4-FFF2-40B4-BE49-F238E27FC236}">
                <a16:creationId xmlns:a16="http://schemas.microsoft.com/office/drawing/2014/main" id="{18F72234-E1C0-2AE8-3856-A9DA5D3E2366}"/>
              </a:ext>
            </a:extLst>
          </p:cNvPr>
          <p:cNvSpPr>
            <a:spLocks noGrp="1"/>
          </p:cNvSpPr>
          <p:nvPr>
            <p:ph type="body" sz="quarter" idx="48" hasCustomPrompt="1"/>
          </p:nvPr>
        </p:nvSpPr>
        <p:spPr>
          <a:xfrm>
            <a:off x="3193643"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1" name="Picture 2B" descr="This photo is a 'placeholder' only. Drag or drop your photo here, or click and tap the center to insert a photo.">
            <a:extLst>
              <a:ext uri="{FF2B5EF4-FFF2-40B4-BE49-F238E27FC236}">
                <a16:creationId xmlns:a16="http://schemas.microsoft.com/office/drawing/2014/main" id="{F86601BD-7BF4-FD32-0E9B-6603872589C2}"/>
              </a:ext>
            </a:extLst>
          </p:cNvPr>
          <p:cNvSpPr>
            <a:spLocks noGrp="1" noChangeAspect="1"/>
          </p:cNvSpPr>
          <p:nvPr>
            <p:ph type="pic" sz="quarter" idx="31"/>
          </p:nvPr>
        </p:nvSpPr>
        <p:spPr bwMode="ltGray">
          <a:xfrm>
            <a:off x="4609587"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11" name="Text Placeholder 2B">
            <a:extLst>
              <a:ext uri="{FF2B5EF4-FFF2-40B4-BE49-F238E27FC236}">
                <a16:creationId xmlns:a16="http://schemas.microsoft.com/office/drawing/2014/main" id="{D256E125-F361-C485-DF03-CDF838C4C5D4}"/>
              </a:ext>
            </a:extLst>
          </p:cNvPr>
          <p:cNvSpPr>
            <a:spLocks noGrp="1"/>
          </p:cNvSpPr>
          <p:nvPr>
            <p:ph type="body" sz="quarter" idx="55" hasCustomPrompt="1"/>
          </p:nvPr>
        </p:nvSpPr>
        <p:spPr>
          <a:xfrm>
            <a:off x="5627448"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2" name="Text Placeholder 2B_sub">
            <a:extLst>
              <a:ext uri="{FF2B5EF4-FFF2-40B4-BE49-F238E27FC236}">
                <a16:creationId xmlns:a16="http://schemas.microsoft.com/office/drawing/2014/main" id="{F1DB8B55-ADB7-52BB-3EA5-71726CCBB1E1}"/>
              </a:ext>
            </a:extLst>
          </p:cNvPr>
          <p:cNvSpPr>
            <a:spLocks noGrp="1"/>
          </p:cNvSpPr>
          <p:nvPr>
            <p:ph type="body" sz="quarter" idx="56" hasCustomPrompt="1"/>
          </p:nvPr>
        </p:nvSpPr>
        <p:spPr>
          <a:xfrm>
            <a:off x="5627448"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5" name="Picture 2C" descr="This photo is a 'placeholder' only. Drag or drop your photo here, or click and tap the center to insert a photo.">
            <a:extLst>
              <a:ext uri="{FF2B5EF4-FFF2-40B4-BE49-F238E27FC236}">
                <a16:creationId xmlns:a16="http://schemas.microsoft.com/office/drawing/2014/main" id="{A2A2A427-02F5-F017-0838-E8FC6DFD9DCC}"/>
              </a:ext>
            </a:extLst>
          </p:cNvPr>
          <p:cNvSpPr>
            <a:spLocks noGrp="1" noChangeAspect="1"/>
          </p:cNvSpPr>
          <p:nvPr>
            <p:ph type="pic" sz="quarter" idx="35"/>
          </p:nvPr>
        </p:nvSpPr>
        <p:spPr bwMode="ltGray">
          <a:xfrm>
            <a:off x="7049911"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19" name="Text Placeholder 58">
            <a:extLst>
              <a:ext uri="{FF2B5EF4-FFF2-40B4-BE49-F238E27FC236}">
                <a16:creationId xmlns:a16="http://schemas.microsoft.com/office/drawing/2014/main" id="{05DDA5ED-C3DB-E9E2-8971-D0105F3DD1BB}"/>
              </a:ext>
            </a:extLst>
          </p:cNvPr>
          <p:cNvSpPr>
            <a:spLocks noGrp="1"/>
          </p:cNvSpPr>
          <p:nvPr>
            <p:ph type="body" sz="quarter" idx="63" hasCustomPrompt="1"/>
          </p:nvPr>
        </p:nvSpPr>
        <p:spPr>
          <a:xfrm>
            <a:off x="8057744"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0" name="Text Placeholder 58">
            <a:extLst>
              <a:ext uri="{FF2B5EF4-FFF2-40B4-BE49-F238E27FC236}">
                <a16:creationId xmlns:a16="http://schemas.microsoft.com/office/drawing/2014/main" id="{0104D511-D561-3E1E-E563-D5816B57812C}"/>
              </a:ext>
            </a:extLst>
          </p:cNvPr>
          <p:cNvSpPr>
            <a:spLocks noGrp="1"/>
          </p:cNvSpPr>
          <p:nvPr>
            <p:ph type="body" sz="quarter" idx="64" hasCustomPrompt="1"/>
          </p:nvPr>
        </p:nvSpPr>
        <p:spPr>
          <a:xfrm>
            <a:off x="8057744"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77" name="Picture 2D" descr="This photo is a 'placeholder' only. Drag or drop your photo here, or click and tap the center to insert a photo.">
            <a:extLst>
              <a:ext uri="{FF2B5EF4-FFF2-40B4-BE49-F238E27FC236}">
                <a16:creationId xmlns:a16="http://schemas.microsoft.com/office/drawing/2014/main" id="{0B58B8BD-A5A8-318B-F148-ECBE35A9C859}"/>
              </a:ext>
            </a:extLst>
          </p:cNvPr>
          <p:cNvSpPr>
            <a:spLocks noGrp="1" noChangeAspect="1"/>
          </p:cNvSpPr>
          <p:nvPr>
            <p:ph type="pic" sz="quarter" idx="39"/>
          </p:nvPr>
        </p:nvSpPr>
        <p:spPr bwMode="ltGray">
          <a:xfrm>
            <a:off x="9485490"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27" name="Text Placeholder 58">
            <a:extLst>
              <a:ext uri="{FF2B5EF4-FFF2-40B4-BE49-F238E27FC236}">
                <a16:creationId xmlns:a16="http://schemas.microsoft.com/office/drawing/2014/main" id="{AC77C908-9B8C-7BC9-E855-60861BF60189}"/>
              </a:ext>
            </a:extLst>
          </p:cNvPr>
          <p:cNvSpPr>
            <a:spLocks noGrp="1"/>
          </p:cNvSpPr>
          <p:nvPr>
            <p:ph type="body" sz="quarter" idx="71" hasCustomPrompt="1"/>
          </p:nvPr>
        </p:nvSpPr>
        <p:spPr>
          <a:xfrm>
            <a:off x="10478312"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8" name="Text Placeholder 58">
            <a:extLst>
              <a:ext uri="{FF2B5EF4-FFF2-40B4-BE49-F238E27FC236}">
                <a16:creationId xmlns:a16="http://schemas.microsoft.com/office/drawing/2014/main" id="{2A31E680-8947-2CD1-1234-0D804919CD67}"/>
              </a:ext>
            </a:extLst>
          </p:cNvPr>
          <p:cNvSpPr>
            <a:spLocks noGrp="1"/>
          </p:cNvSpPr>
          <p:nvPr>
            <p:ph type="body" sz="quarter" idx="72" hasCustomPrompt="1"/>
          </p:nvPr>
        </p:nvSpPr>
        <p:spPr>
          <a:xfrm>
            <a:off x="10478312"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5" name="Straight Connector 4">
            <a:extLst>
              <a:ext uri="{FF2B5EF4-FFF2-40B4-BE49-F238E27FC236}">
                <a16:creationId xmlns:a16="http://schemas.microsoft.com/office/drawing/2014/main" id="{3DC66D7B-06E6-2FE1-9070-DA44529047F6}"/>
              </a:ext>
            </a:extLst>
          </p:cNvPr>
          <p:cNvCxnSpPr>
            <a:cxnSpLocks/>
          </p:cNvCxnSpPr>
          <p:nvPr userDrawn="1"/>
        </p:nvCxnSpPr>
        <p:spPr>
          <a:xfrm>
            <a:off x="588662" y="3962400"/>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am 3">
            <a:extLst>
              <a:ext uri="{FF2B5EF4-FFF2-40B4-BE49-F238E27FC236}">
                <a16:creationId xmlns:a16="http://schemas.microsoft.com/office/drawing/2014/main" id="{C9A48E5A-0196-C631-5677-E552C3FEB3E7}"/>
              </a:ext>
            </a:extLst>
          </p:cNvPr>
          <p:cNvSpPr>
            <a:spLocks noGrp="1"/>
          </p:cNvSpPr>
          <p:nvPr>
            <p:ph type="body" sz="quarter" idx="43" hasCustomPrompt="1"/>
          </p:nvPr>
        </p:nvSpPr>
        <p:spPr>
          <a:xfrm>
            <a:off x="584200" y="4419600"/>
            <a:ext cx="1487488" cy="246221"/>
          </a:xfrm>
          <a:prstGeom prst="rect">
            <a:avLst/>
          </a:prstGeom>
        </p:spPr>
        <p:txBody>
          <a:bodyPr/>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a:t>
            </a:r>
          </a:p>
        </p:txBody>
      </p:sp>
      <p:sp>
        <p:nvSpPr>
          <p:cNvPr id="46" name="Picture 3A" descr="This photo is a 'placeholder' only. Drag or drop your photo here, or click and tap the center to insert a photo.">
            <a:extLst>
              <a:ext uri="{FF2B5EF4-FFF2-40B4-BE49-F238E27FC236}">
                <a16:creationId xmlns:a16="http://schemas.microsoft.com/office/drawing/2014/main" id="{2B8FDD32-8611-99C5-65AA-30B05B6B84E5}"/>
              </a:ext>
            </a:extLst>
          </p:cNvPr>
          <p:cNvSpPr>
            <a:spLocks noGrp="1" noChangeAspect="1"/>
          </p:cNvSpPr>
          <p:nvPr>
            <p:ph type="pic" sz="quarter" idx="26"/>
          </p:nvPr>
        </p:nvSpPr>
        <p:spPr bwMode="ltGray">
          <a:xfrm>
            <a:off x="2179638"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05" name="Text Placeholder 3A">
            <a:extLst>
              <a:ext uri="{FF2B5EF4-FFF2-40B4-BE49-F238E27FC236}">
                <a16:creationId xmlns:a16="http://schemas.microsoft.com/office/drawing/2014/main" id="{AB41C42A-097D-F7C2-91BF-D2FDE2773E78}"/>
              </a:ext>
            </a:extLst>
          </p:cNvPr>
          <p:cNvSpPr>
            <a:spLocks noGrp="1"/>
          </p:cNvSpPr>
          <p:nvPr>
            <p:ph type="body" sz="quarter" idx="49" hasCustomPrompt="1"/>
          </p:nvPr>
        </p:nvSpPr>
        <p:spPr>
          <a:xfrm>
            <a:off x="3193643"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06" name="Text Placeholder 3A sub">
            <a:extLst>
              <a:ext uri="{FF2B5EF4-FFF2-40B4-BE49-F238E27FC236}">
                <a16:creationId xmlns:a16="http://schemas.microsoft.com/office/drawing/2014/main" id="{E34BEA59-3674-ABE7-E437-F17A376FE647}"/>
              </a:ext>
            </a:extLst>
          </p:cNvPr>
          <p:cNvSpPr>
            <a:spLocks noGrp="1"/>
          </p:cNvSpPr>
          <p:nvPr>
            <p:ph type="body" sz="quarter" idx="50" hasCustomPrompt="1"/>
          </p:nvPr>
        </p:nvSpPr>
        <p:spPr>
          <a:xfrm>
            <a:off x="3193643"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0" name="Picture 3B" descr="This photo is a 'placeholder' only. Drag or drop your photo here, or click and tap the center to insert a photo.">
            <a:extLst>
              <a:ext uri="{FF2B5EF4-FFF2-40B4-BE49-F238E27FC236}">
                <a16:creationId xmlns:a16="http://schemas.microsoft.com/office/drawing/2014/main" id="{5576858D-E43A-F58A-9786-696B6702B5D5}"/>
              </a:ext>
            </a:extLst>
          </p:cNvPr>
          <p:cNvSpPr>
            <a:spLocks noGrp="1" noChangeAspect="1"/>
          </p:cNvSpPr>
          <p:nvPr>
            <p:ph type="pic" sz="quarter" idx="30"/>
          </p:nvPr>
        </p:nvSpPr>
        <p:spPr bwMode="ltGray">
          <a:xfrm>
            <a:off x="4609587"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13" name="Text Placeholder 3B">
            <a:extLst>
              <a:ext uri="{FF2B5EF4-FFF2-40B4-BE49-F238E27FC236}">
                <a16:creationId xmlns:a16="http://schemas.microsoft.com/office/drawing/2014/main" id="{4A30D761-3882-FCA7-7248-8122AADDA411}"/>
              </a:ext>
            </a:extLst>
          </p:cNvPr>
          <p:cNvSpPr>
            <a:spLocks noGrp="1"/>
          </p:cNvSpPr>
          <p:nvPr>
            <p:ph type="body" sz="quarter" idx="57" hasCustomPrompt="1"/>
          </p:nvPr>
        </p:nvSpPr>
        <p:spPr>
          <a:xfrm>
            <a:off x="5627448"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4" name="Text Placeholder 3B sub">
            <a:extLst>
              <a:ext uri="{FF2B5EF4-FFF2-40B4-BE49-F238E27FC236}">
                <a16:creationId xmlns:a16="http://schemas.microsoft.com/office/drawing/2014/main" id="{224312F0-9FF2-699F-BDB5-D290316F2A15}"/>
              </a:ext>
            </a:extLst>
          </p:cNvPr>
          <p:cNvSpPr>
            <a:spLocks noGrp="1"/>
          </p:cNvSpPr>
          <p:nvPr>
            <p:ph type="body" sz="quarter" idx="58" hasCustomPrompt="1"/>
          </p:nvPr>
        </p:nvSpPr>
        <p:spPr>
          <a:xfrm>
            <a:off x="5627448"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4" name="Picture 3C" descr="This photo is a 'placeholder' only. Drag or drop your photo here, or click and tap the center to insert a photo.">
            <a:extLst>
              <a:ext uri="{FF2B5EF4-FFF2-40B4-BE49-F238E27FC236}">
                <a16:creationId xmlns:a16="http://schemas.microsoft.com/office/drawing/2014/main" id="{C85BA239-1EC8-4FFB-7EB6-F28B89D75B63}"/>
              </a:ext>
            </a:extLst>
          </p:cNvPr>
          <p:cNvSpPr>
            <a:spLocks noGrp="1" noChangeAspect="1"/>
          </p:cNvSpPr>
          <p:nvPr>
            <p:ph type="pic" sz="quarter" idx="34"/>
          </p:nvPr>
        </p:nvSpPr>
        <p:spPr bwMode="ltGray">
          <a:xfrm>
            <a:off x="7049911"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21" name="Text Placeholder 3C">
            <a:extLst>
              <a:ext uri="{FF2B5EF4-FFF2-40B4-BE49-F238E27FC236}">
                <a16:creationId xmlns:a16="http://schemas.microsoft.com/office/drawing/2014/main" id="{599F4DE5-344C-7327-0697-53FD699839F4}"/>
              </a:ext>
            </a:extLst>
          </p:cNvPr>
          <p:cNvSpPr>
            <a:spLocks noGrp="1"/>
          </p:cNvSpPr>
          <p:nvPr>
            <p:ph type="body" sz="quarter" idx="65" hasCustomPrompt="1"/>
          </p:nvPr>
        </p:nvSpPr>
        <p:spPr>
          <a:xfrm>
            <a:off x="8057744"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2" name="Text Placeholder 3C sub">
            <a:extLst>
              <a:ext uri="{FF2B5EF4-FFF2-40B4-BE49-F238E27FC236}">
                <a16:creationId xmlns:a16="http://schemas.microsoft.com/office/drawing/2014/main" id="{4151E608-DEC2-D4C7-825C-79D125D7F057}"/>
              </a:ext>
            </a:extLst>
          </p:cNvPr>
          <p:cNvSpPr>
            <a:spLocks noGrp="1"/>
          </p:cNvSpPr>
          <p:nvPr>
            <p:ph type="body" sz="quarter" idx="66" hasCustomPrompt="1"/>
          </p:nvPr>
        </p:nvSpPr>
        <p:spPr>
          <a:xfrm>
            <a:off x="8057744"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76" name="Picture 3D" descr="This photo is a 'placeholder' only. Drag or drop your photo here, or click and tap the center to insert a photo.">
            <a:extLst>
              <a:ext uri="{FF2B5EF4-FFF2-40B4-BE49-F238E27FC236}">
                <a16:creationId xmlns:a16="http://schemas.microsoft.com/office/drawing/2014/main" id="{5034F797-5F7D-8132-4696-E98CCB6644C1}"/>
              </a:ext>
            </a:extLst>
          </p:cNvPr>
          <p:cNvSpPr>
            <a:spLocks noGrp="1" noChangeAspect="1"/>
          </p:cNvSpPr>
          <p:nvPr>
            <p:ph type="pic" sz="quarter" idx="38"/>
          </p:nvPr>
        </p:nvSpPr>
        <p:spPr bwMode="ltGray">
          <a:xfrm>
            <a:off x="9485490"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29" name="Text Placeholder 3D">
            <a:extLst>
              <a:ext uri="{FF2B5EF4-FFF2-40B4-BE49-F238E27FC236}">
                <a16:creationId xmlns:a16="http://schemas.microsoft.com/office/drawing/2014/main" id="{5BCDC841-D733-3ACD-E114-E80A1848F100}"/>
              </a:ext>
            </a:extLst>
          </p:cNvPr>
          <p:cNvSpPr>
            <a:spLocks noGrp="1"/>
          </p:cNvSpPr>
          <p:nvPr>
            <p:ph type="body" sz="quarter" idx="73" hasCustomPrompt="1"/>
          </p:nvPr>
        </p:nvSpPr>
        <p:spPr>
          <a:xfrm>
            <a:off x="10478312"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30" name="Text Placeholder 3D sub">
            <a:extLst>
              <a:ext uri="{FF2B5EF4-FFF2-40B4-BE49-F238E27FC236}">
                <a16:creationId xmlns:a16="http://schemas.microsoft.com/office/drawing/2014/main" id="{7C8FEFE3-14BE-A1C6-789C-EA608BCFFD42}"/>
              </a:ext>
            </a:extLst>
          </p:cNvPr>
          <p:cNvSpPr>
            <a:spLocks noGrp="1"/>
          </p:cNvSpPr>
          <p:nvPr>
            <p:ph type="body" sz="quarter" idx="74" hasCustomPrompt="1"/>
          </p:nvPr>
        </p:nvSpPr>
        <p:spPr>
          <a:xfrm>
            <a:off x="10478312"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6" name="Straight Connector 5">
            <a:extLst>
              <a:ext uri="{FF2B5EF4-FFF2-40B4-BE49-F238E27FC236}">
                <a16:creationId xmlns:a16="http://schemas.microsoft.com/office/drawing/2014/main" id="{DED415D4-7CA0-5BF6-343A-2CE47E7B2DCC}"/>
              </a:ext>
            </a:extLst>
          </p:cNvPr>
          <p:cNvCxnSpPr>
            <a:cxnSpLocks/>
          </p:cNvCxnSpPr>
          <p:nvPr userDrawn="1"/>
        </p:nvCxnSpPr>
        <p:spPr>
          <a:xfrm>
            <a:off x="588662" y="5128591"/>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am 4">
            <a:extLst>
              <a:ext uri="{FF2B5EF4-FFF2-40B4-BE49-F238E27FC236}">
                <a16:creationId xmlns:a16="http://schemas.microsoft.com/office/drawing/2014/main" id="{8483B533-6533-C58C-1F46-518C95BF9FE0}"/>
              </a:ext>
            </a:extLst>
          </p:cNvPr>
          <p:cNvSpPr>
            <a:spLocks noGrp="1"/>
          </p:cNvSpPr>
          <p:nvPr>
            <p:ph type="body" sz="quarter" idx="44" hasCustomPrompt="1"/>
          </p:nvPr>
        </p:nvSpPr>
        <p:spPr>
          <a:xfrm>
            <a:off x="569912" y="5619750"/>
            <a:ext cx="1487488" cy="246221"/>
          </a:xfrm>
          <a:prstGeom prst="rect">
            <a:avLst/>
          </a:prstGeom>
        </p:spPr>
        <p:txBody>
          <a:bodyPr/>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a:t>
            </a:r>
          </a:p>
        </p:txBody>
      </p:sp>
      <p:sp>
        <p:nvSpPr>
          <p:cNvPr id="45" name="Picture 4A" descr="This photo is a 'placeholder' only. Drag or drop your photo here, or click and tap the center to insert a photo.">
            <a:extLst>
              <a:ext uri="{FF2B5EF4-FFF2-40B4-BE49-F238E27FC236}">
                <a16:creationId xmlns:a16="http://schemas.microsoft.com/office/drawing/2014/main" id="{071A4870-6F73-B3B1-A19E-89BA3CD5E445}"/>
              </a:ext>
            </a:extLst>
          </p:cNvPr>
          <p:cNvSpPr>
            <a:spLocks noGrp="1" noChangeAspect="1"/>
          </p:cNvSpPr>
          <p:nvPr>
            <p:ph type="pic" sz="quarter" idx="25"/>
          </p:nvPr>
        </p:nvSpPr>
        <p:spPr bwMode="ltGray">
          <a:xfrm>
            <a:off x="2179638"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07" name="Text Placeholder 4A">
            <a:extLst>
              <a:ext uri="{FF2B5EF4-FFF2-40B4-BE49-F238E27FC236}">
                <a16:creationId xmlns:a16="http://schemas.microsoft.com/office/drawing/2014/main" id="{EA12E955-8C61-FED3-64F0-7AE1C5600085}"/>
              </a:ext>
            </a:extLst>
          </p:cNvPr>
          <p:cNvSpPr>
            <a:spLocks noGrp="1"/>
          </p:cNvSpPr>
          <p:nvPr>
            <p:ph type="body" sz="quarter" idx="51" hasCustomPrompt="1"/>
          </p:nvPr>
        </p:nvSpPr>
        <p:spPr>
          <a:xfrm>
            <a:off x="3193643"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08" name="Text Placeholder 4A sub">
            <a:extLst>
              <a:ext uri="{FF2B5EF4-FFF2-40B4-BE49-F238E27FC236}">
                <a16:creationId xmlns:a16="http://schemas.microsoft.com/office/drawing/2014/main" id="{F76A8EFA-ED1A-36C8-6A34-0D101214C582}"/>
              </a:ext>
            </a:extLst>
          </p:cNvPr>
          <p:cNvSpPr>
            <a:spLocks noGrp="1"/>
          </p:cNvSpPr>
          <p:nvPr>
            <p:ph type="body" sz="quarter" idx="52" hasCustomPrompt="1"/>
          </p:nvPr>
        </p:nvSpPr>
        <p:spPr>
          <a:xfrm>
            <a:off x="3193643"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59" name="Picture 4B" descr="This photo is a 'placeholder' only. Drag or drop your photo here, or click and tap the center to insert a photo.">
            <a:extLst>
              <a:ext uri="{FF2B5EF4-FFF2-40B4-BE49-F238E27FC236}">
                <a16:creationId xmlns:a16="http://schemas.microsoft.com/office/drawing/2014/main" id="{907027D0-5E09-4A2E-A37C-14CE61DF133A}"/>
              </a:ext>
            </a:extLst>
          </p:cNvPr>
          <p:cNvSpPr>
            <a:spLocks noGrp="1" noChangeAspect="1"/>
          </p:cNvSpPr>
          <p:nvPr>
            <p:ph type="pic" sz="quarter" idx="29"/>
          </p:nvPr>
        </p:nvSpPr>
        <p:spPr bwMode="ltGray">
          <a:xfrm>
            <a:off x="4609587"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15" name="Text Placeholder 4B">
            <a:extLst>
              <a:ext uri="{FF2B5EF4-FFF2-40B4-BE49-F238E27FC236}">
                <a16:creationId xmlns:a16="http://schemas.microsoft.com/office/drawing/2014/main" id="{6B2538A4-AE65-94AB-59ED-3A361C12FF86}"/>
              </a:ext>
            </a:extLst>
          </p:cNvPr>
          <p:cNvSpPr>
            <a:spLocks noGrp="1"/>
          </p:cNvSpPr>
          <p:nvPr>
            <p:ph type="body" sz="quarter" idx="59" hasCustomPrompt="1"/>
          </p:nvPr>
        </p:nvSpPr>
        <p:spPr>
          <a:xfrm>
            <a:off x="5627448"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6" name="Text Placeholder 4B sub">
            <a:extLst>
              <a:ext uri="{FF2B5EF4-FFF2-40B4-BE49-F238E27FC236}">
                <a16:creationId xmlns:a16="http://schemas.microsoft.com/office/drawing/2014/main" id="{607F8E2D-73E8-EC44-6221-78077345EA93}"/>
              </a:ext>
            </a:extLst>
          </p:cNvPr>
          <p:cNvSpPr>
            <a:spLocks noGrp="1"/>
          </p:cNvSpPr>
          <p:nvPr>
            <p:ph type="body" sz="quarter" idx="60" hasCustomPrompt="1"/>
          </p:nvPr>
        </p:nvSpPr>
        <p:spPr>
          <a:xfrm>
            <a:off x="5627448"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3" name="Picture 4C" descr="This photo is a 'placeholder' only. Drag or drop your photo here, or click and tap the center to insert a photo.">
            <a:extLst>
              <a:ext uri="{FF2B5EF4-FFF2-40B4-BE49-F238E27FC236}">
                <a16:creationId xmlns:a16="http://schemas.microsoft.com/office/drawing/2014/main" id="{ACBB3065-742E-D171-CED7-ECD8165B88F4}"/>
              </a:ext>
            </a:extLst>
          </p:cNvPr>
          <p:cNvSpPr>
            <a:spLocks noGrp="1" noChangeAspect="1"/>
          </p:cNvSpPr>
          <p:nvPr>
            <p:ph type="pic" sz="quarter" idx="33"/>
          </p:nvPr>
        </p:nvSpPr>
        <p:spPr bwMode="ltGray">
          <a:xfrm>
            <a:off x="7049911"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23" name="Text Placeholder 4C">
            <a:extLst>
              <a:ext uri="{FF2B5EF4-FFF2-40B4-BE49-F238E27FC236}">
                <a16:creationId xmlns:a16="http://schemas.microsoft.com/office/drawing/2014/main" id="{77466272-A05D-FBB5-3703-BF2CDD8B65C4}"/>
              </a:ext>
            </a:extLst>
          </p:cNvPr>
          <p:cNvSpPr>
            <a:spLocks noGrp="1"/>
          </p:cNvSpPr>
          <p:nvPr>
            <p:ph type="body" sz="quarter" idx="67" hasCustomPrompt="1"/>
          </p:nvPr>
        </p:nvSpPr>
        <p:spPr>
          <a:xfrm>
            <a:off x="8057744"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4" name="Text Placeholder 4C sub">
            <a:extLst>
              <a:ext uri="{FF2B5EF4-FFF2-40B4-BE49-F238E27FC236}">
                <a16:creationId xmlns:a16="http://schemas.microsoft.com/office/drawing/2014/main" id="{A526625B-D047-0A06-742E-84796BB32F51}"/>
              </a:ext>
            </a:extLst>
          </p:cNvPr>
          <p:cNvSpPr>
            <a:spLocks noGrp="1"/>
          </p:cNvSpPr>
          <p:nvPr>
            <p:ph type="body" sz="quarter" idx="68" hasCustomPrompt="1"/>
          </p:nvPr>
        </p:nvSpPr>
        <p:spPr>
          <a:xfrm>
            <a:off x="8057744"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75" name="Picture 4D" descr="This photo is a 'placeholder' only. Drag or drop your photo here, or click and tap the center to insert a photo.">
            <a:extLst>
              <a:ext uri="{FF2B5EF4-FFF2-40B4-BE49-F238E27FC236}">
                <a16:creationId xmlns:a16="http://schemas.microsoft.com/office/drawing/2014/main" id="{2E32B300-56A1-1A66-EF17-E967047D5382}"/>
              </a:ext>
            </a:extLst>
          </p:cNvPr>
          <p:cNvSpPr>
            <a:spLocks noGrp="1" noChangeAspect="1"/>
          </p:cNvSpPr>
          <p:nvPr>
            <p:ph type="pic" sz="quarter" idx="37"/>
          </p:nvPr>
        </p:nvSpPr>
        <p:spPr bwMode="ltGray">
          <a:xfrm>
            <a:off x="9485490"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31" name="Text Placeholder 4D">
            <a:extLst>
              <a:ext uri="{FF2B5EF4-FFF2-40B4-BE49-F238E27FC236}">
                <a16:creationId xmlns:a16="http://schemas.microsoft.com/office/drawing/2014/main" id="{07A99D70-5C17-C524-9EBC-4C98D464B584}"/>
              </a:ext>
            </a:extLst>
          </p:cNvPr>
          <p:cNvSpPr>
            <a:spLocks noGrp="1"/>
          </p:cNvSpPr>
          <p:nvPr>
            <p:ph type="body" sz="quarter" idx="75" hasCustomPrompt="1"/>
          </p:nvPr>
        </p:nvSpPr>
        <p:spPr>
          <a:xfrm>
            <a:off x="10478312"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32" name="Text Placeholder 4D sub">
            <a:extLst>
              <a:ext uri="{FF2B5EF4-FFF2-40B4-BE49-F238E27FC236}">
                <a16:creationId xmlns:a16="http://schemas.microsoft.com/office/drawing/2014/main" id="{BE4D6E36-DEBA-45E6-C716-D1CE351789B6}"/>
              </a:ext>
            </a:extLst>
          </p:cNvPr>
          <p:cNvSpPr>
            <a:spLocks noGrp="1"/>
          </p:cNvSpPr>
          <p:nvPr>
            <p:ph type="body" sz="quarter" idx="76" hasCustomPrompt="1"/>
          </p:nvPr>
        </p:nvSpPr>
        <p:spPr>
          <a:xfrm>
            <a:off x="10478312"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Tree>
    <p:extLst>
      <p:ext uri="{BB962C8B-B14F-4D97-AF65-F5344CB8AC3E}">
        <p14:creationId xmlns:p14="http://schemas.microsoft.com/office/powerpoint/2010/main" val="19943199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userDrawn="1">
          <p15:clr>
            <a:srgbClr val="954F72"/>
          </p15:clr>
        </p15:guide>
        <p15:guide id="5" pos="962" userDrawn="1">
          <p15:clr>
            <a:srgbClr val="954F72"/>
          </p15:clr>
        </p15:guide>
        <p15:guide id="6" pos="1372" userDrawn="1">
          <p15:clr>
            <a:srgbClr val="954F72"/>
          </p15:clr>
        </p15:guide>
        <p15:guide id="7" pos="1556" userDrawn="1">
          <p15:clr>
            <a:srgbClr val="954F72"/>
          </p15:clr>
        </p15:guide>
        <p15:guide id="8" pos="1966" userDrawn="1">
          <p15:clr>
            <a:srgbClr val="954F72"/>
          </p15:clr>
        </p15:guide>
        <p15:guide id="9" pos="2150" userDrawn="1">
          <p15:clr>
            <a:srgbClr val="954F72"/>
          </p15:clr>
        </p15:guide>
        <p15:guide id="10" pos="2560" userDrawn="1">
          <p15:clr>
            <a:srgbClr val="954F72"/>
          </p15:clr>
        </p15:guide>
        <p15:guide id="11" pos="2744" userDrawn="1">
          <p15:clr>
            <a:srgbClr val="954F72"/>
          </p15:clr>
        </p15:guide>
        <p15:guide id="12" pos="3153" userDrawn="1">
          <p15:clr>
            <a:srgbClr val="954F72"/>
          </p15:clr>
        </p15:guide>
        <p15:guide id="13" pos="3338" userDrawn="1">
          <p15:clr>
            <a:srgbClr val="954F72"/>
          </p15:clr>
        </p15:guide>
        <p15:guide id="14" pos="3747" userDrawn="1">
          <p15:clr>
            <a:srgbClr val="954F72"/>
          </p15:clr>
        </p15:guide>
        <p15:guide id="15" pos="3932" userDrawn="1">
          <p15:clr>
            <a:srgbClr val="954F72"/>
          </p15:clr>
        </p15:guide>
        <p15:guide id="16" pos="4341" userDrawn="1">
          <p15:clr>
            <a:srgbClr val="954F72"/>
          </p15:clr>
        </p15:guide>
        <p15:guide id="17" pos="4526" userDrawn="1">
          <p15:clr>
            <a:srgbClr val="954F72"/>
          </p15:clr>
        </p15:guide>
        <p15:guide id="18" pos="4935" userDrawn="1">
          <p15:clr>
            <a:srgbClr val="954F72"/>
          </p15:clr>
        </p15:guide>
        <p15:guide id="19" pos="5120" userDrawn="1">
          <p15:clr>
            <a:srgbClr val="954F72"/>
          </p15:clr>
        </p15:guide>
        <p15:guide id="20" pos="5529" userDrawn="1">
          <p15:clr>
            <a:srgbClr val="954F72"/>
          </p15:clr>
        </p15:guide>
        <p15:guide id="21" pos="5713" userDrawn="1">
          <p15:clr>
            <a:srgbClr val="954F72"/>
          </p15:clr>
        </p15:guide>
        <p15:guide id="22" pos="6123" userDrawn="1">
          <p15:clr>
            <a:srgbClr val="954F72"/>
          </p15:clr>
        </p15:guide>
        <p15:guide id="23" pos="6307" userDrawn="1">
          <p15:clr>
            <a:srgbClr val="954F72"/>
          </p15:clr>
        </p15:guide>
        <p15:guide id="24" pos="6717" userDrawn="1">
          <p15:clr>
            <a:srgbClr val="954F72"/>
          </p15:clr>
        </p15:guide>
        <p15:guide id="25" pos="6901" userDrawn="1">
          <p15:clr>
            <a:srgbClr val="954F72"/>
          </p15:clr>
        </p15:guide>
        <p15:guide id="30" orient="horz" pos="812" userDrawn="1">
          <p15:clr>
            <a:srgbClr val="954F72"/>
          </p15:clr>
        </p15:guide>
        <p15:guide id="31" orient="horz" pos="996" userDrawn="1">
          <p15:clr>
            <a:srgbClr val="954F72"/>
          </p15:clr>
        </p15:guide>
        <p15:guide id="32" orient="horz" pos="1440" userDrawn="1">
          <p15:clr>
            <a:srgbClr val="954F72"/>
          </p15:clr>
        </p15:guide>
        <p15:guide id="33" orient="horz" pos="1624" userDrawn="1">
          <p15:clr>
            <a:srgbClr val="954F72"/>
          </p15:clr>
        </p15:guide>
        <p15:guide id="34" orient="horz" pos="2067" userDrawn="1">
          <p15:clr>
            <a:srgbClr val="954F72"/>
          </p15:clr>
        </p15:guide>
        <p15:guide id="35" orient="horz" pos="2252" userDrawn="1">
          <p15:clr>
            <a:srgbClr val="954F72"/>
          </p15:clr>
        </p15:guide>
        <p15:guide id="36" orient="horz" pos="2695" userDrawn="1">
          <p15:clr>
            <a:srgbClr val="954F72"/>
          </p15:clr>
        </p15:guide>
        <p15:guide id="37" orient="horz" pos="2880" userDrawn="1">
          <p15:clr>
            <a:srgbClr val="954F72"/>
          </p15:clr>
        </p15:guide>
        <p15:guide id="38" orient="horz" pos="3323" userDrawn="1">
          <p15:clr>
            <a:srgbClr val="954F72"/>
          </p15:clr>
        </p15:guide>
        <p15:guide id="39" orient="horz" pos="3507" userDrawn="1">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age_Big head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E59AFC-909D-1098-D672-A384B97467B1}"/>
              </a:ext>
            </a:extLst>
          </p:cNvPr>
          <p:cNvSpPr>
            <a:spLocks noGrp="1"/>
          </p:cNvSpPr>
          <p:nvPr>
            <p:ph type="title" hasCustomPrompt="1"/>
          </p:nvPr>
        </p:nvSpPr>
        <p:spPr>
          <a:xfrm>
            <a:off x="525081" y="2448062"/>
            <a:ext cx="10430257" cy="1015663"/>
          </a:xfrm>
        </p:spPr>
        <p:txBody>
          <a:bodyPr anchor="b" anchorCtr="0"/>
          <a:lstStyle>
            <a:lvl1pPr>
              <a:defRPr sz="6600" spc="-100" baseline="0">
                <a:latin typeface="+mn-lt"/>
              </a:defRPr>
            </a:lvl1pPr>
          </a:lstStyle>
          <a:p>
            <a:r>
              <a:rPr lang="en-US"/>
              <a:t>Big headline</a:t>
            </a:r>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58638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7477A8E4-EDF0-DDB3-8098-28D44E2342D6}"/>
              </a:ext>
            </a:extLst>
          </p:cNvPr>
          <p:cNvSpPr>
            <a:spLocks noGrp="1"/>
          </p:cNvSpPr>
          <p:nvPr>
            <p:ph type="body" sz="quarter" idx="16"/>
          </p:nvPr>
        </p:nvSpPr>
        <p:spPr>
          <a:xfrm>
            <a:off x="624640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450991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userDrawn="1">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userDrawn="1">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_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302E5-E8C0-47EB-D34E-4616AC830D79}"/>
              </a:ext>
            </a:extLst>
          </p:cNvPr>
          <p:cNvPicPr>
            <a:picLocks noChangeAspect="1"/>
          </p:cNvPicPr>
          <p:nvPr userDrawn="1"/>
        </p:nvPicPr>
        <p:blipFill>
          <a:blip r:embed="rId2">
            <a:biLevel thresh="25000"/>
            <a:alphaModFix amt="30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30000"/>
          </a:blip>
          <a:stretch>
            <a:fillRect/>
          </a:stretch>
        </p:blipFill>
        <p:spPr>
          <a:xfrm rot="10800000">
            <a:off x="8186352" y="3860767"/>
            <a:ext cx="4624669" cy="3379567"/>
          </a:xfrm>
          <a:prstGeom prst="rect">
            <a:avLst/>
          </a:prstGeom>
        </p:spPr>
      </p:pic>
      <p:sp>
        <p:nvSpPr>
          <p:cNvPr id="5" name="Text Placeholder 2">
            <a:extLst>
              <a:ext uri="{FF2B5EF4-FFF2-40B4-BE49-F238E27FC236}">
                <a16:creationId xmlns:a16="http://schemas.microsoft.com/office/drawing/2014/main" id="{FF66A1E9-95A5-06A0-C094-C7229E07CE4F}"/>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6" name="Text Placeholder 14">
            <a:extLst>
              <a:ext uri="{FF2B5EF4-FFF2-40B4-BE49-F238E27FC236}">
                <a16:creationId xmlns:a16="http://schemas.microsoft.com/office/drawing/2014/main" id="{B6545042-8344-3278-2EBA-0B243B20E241}"/>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8" name="Text Placeholder 14">
            <a:extLst>
              <a:ext uri="{FF2B5EF4-FFF2-40B4-BE49-F238E27FC236}">
                <a16:creationId xmlns:a16="http://schemas.microsoft.com/office/drawing/2014/main" id="{5F1401AC-EF5B-A19F-A1B8-BE94B10D3A4E}"/>
              </a:ext>
            </a:extLst>
          </p:cNvPr>
          <p:cNvSpPr>
            <a:spLocks noGrp="1"/>
          </p:cNvSpPr>
          <p:nvPr>
            <p:ph type="body" sz="quarter" idx="13"/>
          </p:nvPr>
        </p:nvSpPr>
        <p:spPr>
          <a:xfrm>
            <a:off x="1534883" y="5010912"/>
            <a:ext cx="9144000" cy="184666"/>
          </a:xfrm>
          <a:prstGeom prst="rect">
            <a:avLst/>
          </a:prstGeom>
        </p:spPr>
        <p:txBody>
          <a:bodyPr/>
          <a:lstStyle>
            <a:lvl1pPr marL="0" indent="0" algn="ctr">
              <a:buNone/>
              <a:defRPr sz="12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4434985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userDrawn="1">
          <p15:clr>
            <a:srgbClr val="954F72"/>
          </p15:clr>
        </p15:guide>
        <p15:guide id="5" pos="962" userDrawn="1">
          <p15:clr>
            <a:srgbClr val="954F72"/>
          </p15:clr>
        </p15:guide>
        <p15:guide id="6" pos="1372" userDrawn="1">
          <p15:clr>
            <a:srgbClr val="954F72"/>
          </p15:clr>
        </p15:guide>
        <p15:guide id="7" pos="1556" userDrawn="1">
          <p15:clr>
            <a:srgbClr val="954F72"/>
          </p15:clr>
        </p15:guide>
        <p15:guide id="8" pos="1966" userDrawn="1">
          <p15:clr>
            <a:srgbClr val="954F72"/>
          </p15:clr>
        </p15:guide>
        <p15:guide id="9" pos="2150" userDrawn="1">
          <p15:clr>
            <a:srgbClr val="954F72"/>
          </p15:clr>
        </p15:guide>
        <p15:guide id="10" pos="2560" userDrawn="1">
          <p15:clr>
            <a:srgbClr val="954F72"/>
          </p15:clr>
        </p15:guide>
        <p15:guide id="11" pos="2744" userDrawn="1">
          <p15:clr>
            <a:srgbClr val="954F72"/>
          </p15:clr>
        </p15:guide>
        <p15:guide id="12" pos="3153" userDrawn="1">
          <p15:clr>
            <a:srgbClr val="954F72"/>
          </p15:clr>
        </p15:guide>
        <p15:guide id="13" pos="3338" userDrawn="1">
          <p15:clr>
            <a:srgbClr val="954F72"/>
          </p15:clr>
        </p15:guide>
        <p15:guide id="14" pos="3747" userDrawn="1">
          <p15:clr>
            <a:srgbClr val="954F72"/>
          </p15:clr>
        </p15:guide>
        <p15:guide id="15" pos="3932" userDrawn="1">
          <p15:clr>
            <a:srgbClr val="954F72"/>
          </p15:clr>
        </p15:guide>
        <p15:guide id="16" pos="4341" userDrawn="1">
          <p15:clr>
            <a:srgbClr val="954F72"/>
          </p15:clr>
        </p15:guide>
        <p15:guide id="17" pos="4526" userDrawn="1">
          <p15:clr>
            <a:srgbClr val="954F72"/>
          </p15:clr>
        </p15:guide>
        <p15:guide id="18" pos="4935" userDrawn="1">
          <p15:clr>
            <a:srgbClr val="954F72"/>
          </p15:clr>
        </p15:guide>
        <p15:guide id="19" pos="5120" userDrawn="1">
          <p15:clr>
            <a:srgbClr val="954F72"/>
          </p15:clr>
        </p15:guide>
        <p15:guide id="20" pos="5529" userDrawn="1">
          <p15:clr>
            <a:srgbClr val="954F72"/>
          </p15:clr>
        </p15:guide>
        <p15:guide id="21" pos="5713" userDrawn="1">
          <p15:clr>
            <a:srgbClr val="954F72"/>
          </p15:clr>
        </p15:guide>
        <p15:guide id="22" pos="6123" userDrawn="1">
          <p15:clr>
            <a:srgbClr val="954F72"/>
          </p15:clr>
        </p15:guide>
        <p15:guide id="23" pos="6307" userDrawn="1">
          <p15:clr>
            <a:srgbClr val="954F72"/>
          </p15:clr>
        </p15:guide>
        <p15:guide id="24" pos="6717" userDrawn="1">
          <p15:clr>
            <a:srgbClr val="954F72"/>
          </p15:clr>
        </p15:guide>
        <p15:guide id="25" pos="6901" userDrawn="1">
          <p15:clr>
            <a:srgbClr val="954F72"/>
          </p15:clr>
        </p15:guide>
        <p15:guide id="30" orient="horz" pos="812" userDrawn="1">
          <p15:clr>
            <a:srgbClr val="954F72"/>
          </p15:clr>
        </p15:guide>
        <p15:guide id="31" orient="horz" pos="996" userDrawn="1">
          <p15:clr>
            <a:srgbClr val="954F72"/>
          </p15:clr>
        </p15:guide>
        <p15:guide id="32" orient="horz" pos="1440" userDrawn="1">
          <p15:clr>
            <a:srgbClr val="954F72"/>
          </p15:clr>
        </p15:guide>
        <p15:guide id="33" orient="horz" pos="1624" userDrawn="1">
          <p15:clr>
            <a:srgbClr val="954F72"/>
          </p15:clr>
        </p15:guide>
        <p15:guide id="34" orient="horz" pos="2067" userDrawn="1">
          <p15:clr>
            <a:srgbClr val="954F72"/>
          </p15:clr>
        </p15:guide>
        <p15:guide id="35" orient="horz" pos="2252" userDrawn="1">
          <p15:clr>
            <a:srgbClr val="954F72"/>
          </p15:clr>
        </p15:guide>
        <p15:guide id="36" orient="horz" pos="2695" userDrawn="1">
          <p15:clr>
            <a:srgbClr val="954F72"/>
          </p15:clr>
        </p15:guide>
        <p15:guide id="37" orient="horz" pos="2880" userDrawn="1">
          <p15:clr>
            <a:srgbClr val="954F72"/>
          </p15:clr>
        </p15:guide>
        <p15:guide id="38" orient="horz" pos="3323" userDrawn="1">
          <p15:clr>
            <a:srgbClr val="954F72"/>
          </p15:clr>
        </p15:guide>
        <p15:guide id="39" orient="horz" pos="3507" userDrawn="1">
          <p15:clr>
            <a:srgbClr val="954F7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_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20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20000"/>
          </a:blip>
          <a:stretch>
            <a:fillRect/>
          </a:stretch>
        </p:blipFill>
        <p:spPr>
          <a:xfrm rot="10800000">
            <a:off x="8186352" y="3860767"/>
            <a:ext cx="4624669" cy="3379567"/>
          </a:xfrm>
          <a:prstGeom prst="rect">
            <a:avLst/>
          </a:prstGeom>
        </p:spPr>
      </p:pic>
      <p:sp>
        <p:nvSpPr>
          <p:cNvPr id="3" name="Text Placeholder 2">
            <a:extLst>
              <a:ext uri="{FF2B5EF4-FFF2-40B4-BE49-F238E27FC236}">
                <a16:creationId xmlns:a16="http://schemas.microsoft.com/office/drawing/2014/main" id="{9DA38BF3-461B-6400-1B26-8D07051B435B}"/>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03018848-9AD6-5849-C1DB-16DE29D7814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8" name="Text Placeholder 14">
            <a:extLst>
              <a:ext uri="{FF2B5EF4-FFF2-40B4-BE49-F238E27FC236}">
                <a16:creationId xmlns:a16="http://schemas.microsoft.com/office/drawing/2014/main" id="{D48EEBB1-A8CF-EF07-8131-862FA4258F5E}"/>
              </a:ext>
            </a:extLst>
          </p:cNvPr>
          <p:cNvSpPr>
            <a:spLocks noGrp="1"/>
          </p:cNvSpPr>
          <p:nvPr>
            <p:ph type="body" sz="quarter" idx="13"/>
          </p:nvPr>
        </p:nvSpPr>
        <p:spPr>
          <a:xfrm>
            <a:off x="1536192" y="5010912"/>
            <a:ext cx="9144000" cy="184666"/>
          </a:xfrm>
          <a:prstGeom prst="rect">
            <a:avLst/>
          </a:prstGeom>
        </p:spPr>
        <p:txBody>
          <a:bodyPr/>
          <a:lstStyle>
            <a:lvl1pPr marL="0" indent="0" algn="ctr">
              <a:buNone/>
              <a:defRPr sz="12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4520592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userDrawn="1">
          <p15:clr>
            <a:srgbClr val="954F72"/>
          </p15:clr>
        </p15:guide>
        <p15:guide id="5" pos="962" userDrawn="1">
          <p15:clr>
            <a:srgbClr val="954F72"/>
          </p15:clr>
        </p15:guide>
        <p15:guide id="6" pos="1372" userDrawn="1">
          <p15:clr>
            <a:srgbClr val="954F72"/>
          </p15:clr>
        </p15:guide>
        <p15:guide id="7" pos="1556" userDrawn="1">
          <p15:clr>
            <a:srgbClr val="954F72"/>
          </p15:clr>
        </p15:guide>
        <p15:guide id="8" pos="1966" userDrawn="1">
          <p15:clr>
            <a:srgbClr val="954F72"/>
          </p15:clr>
        </p15:guide>
        <p15:guide id="9" pos="2150" userDrawn="1">
          <p15:clr>
            <a:srgbClr val="954F72"/>
          </p15:clr>
        </p15:guide>
        <p15:guide id="10" pos="2560" userDrawn="1">
          <p15:clr>
            <a:srgbClr val="954F72"/>
          </p15:clr>
        </p15:guide>
        <p15:guide id="11" pos="2744" userDrawn="1">
          <p15:clr>
            <a:srgbClr val="954F72"/>
          </p15:clr>
        </p15:guide>
        <p15:guide id="12" pos="3153" userDrawn="1">
          <p15:clr>
            <a:srgbClr val="954F72"/>
          </p15:clr>
        </p15:guide>
        <p15:guide id="13" pos="3338" userDrawn="1">
          <p15:clr>
            <a:srgbClr val="954F72"/>
          </p15:clr>
        </p15:guide>
        <p15:guide id="14" pos="3747" userDrawn="1">
          <p15:clr>
            <a:srgbClr val="954F72"/>
          </p15:clr>
        </p15:guide>
        <p15:guide id="15" pos="3932" userDrawn="1">
          <p15:clr>
            <a:srgbClr val="954F72"/>
          </p15:clr>
        </p15:guide>
        <p15:guide id="16" pos="4341" userDrawn="1">
          <p15:clr>
            <a:srgbClr val="954F72"/>
          </p15:clr>
        </p15:guide>
        <p15:guide id="17" pos="4526" userDrawn="1">
          <p15:clr>
            <a:srgbClr val="954F72"/>
          </p15:clr>
        </p15:guide>
        <p15:guide id="18" pos="4935" userDrawn="1">
          <p15:clr>
            <a:srgbClr val="954F72"/>
          </p15:clr>
        </p15:guide>
        <p15:guide id="19" pos="5120" userDrawn="1">
          <p15:clr>
            <a:srgbClr val="954F72"/>
          </p15:clr>
        </p15:guide>
        <p15:guide id="20" pos="5529" userDrawn="1">
          <p15:clr>
            <a:srgbClr val="954F72"/>
          </p15:clr>
        </p15:guide>
        <p15:guide id="21" pos="5713" userDrawn="1">
          <p15:clr>
            <a:srgbClr val="954F72"/>
          </p15:clr>
        </p15:guide>
        <p15:guide id="22" pos="6123" userDrawn="1">
          <p15:clr>
            <a:srgbClr val="954F72"/>
          </p15:clr>
        </p15:guide>
        <p15:guide id="23" pos="6307" userDrawn="1">
          <p15:clr>
            <a:srgbClr val="954F72"/>
          </p15:clr>
        </p15:guide>
        <p15:guide id="24" pos="6717" userDrawn="1">
          <p15:clr>
            <a:srgbClr val="954F72"/>
          </p15:clr>
        </p15:guide>
        <p15:guide id="25" pos="6901" userDrawn="1">
          <p15:clr>
            <a:srgbClr val="954F72"/>
          </p15:clr>
        </p15:guide>
        <p15:guide id="30" orient="horz" pos="812" userDrawn="1">
          <p15:clr>
            <a:srgbClr val="954F72"/>
          </p15:clr>
        </p15:guide>
        <p15:guide id="31" orient="horz" pos="996" userDrawn="1">
          <p15:clr>
            <a:srgbClr val="954F72"/>
          </p15:clr>
        </p15:guide>
        <p15:guide id="32" orient="horz" pos="1440" userDrawn="1">
          <p15:clr>
            <a:srgbClr val="954F72"/>
          </p15:clr>
        </p15:guide>
        <p15:guide id="33" orient="horz" pos="1624" userDrawn="1">
          <p15:clr>
            <a:srgbClr val="954F72"/>
          </p15:clr>
        </p15:guide>
        <p15:guide id="34" orient="horz" pos="2067" userDrawn="1">
          <p15:clr>
            <a:srgbClr val="954F72"/>
          </p15:clr>
        </p15:guide>
        <p15:guide id="35" orient="horz" pos="2252" userDrawn="1">
          <p15:clr>
            <a:srgbClr val="954F72"/>
          </p15:clr>
        </p15:guide>
        <p15:guide id="36" orient="horz" pos="2695" userDrawn="1">
          <p15:clr>
            <a:srgbClr val="954F72"/>
          </p15:clr>
        </p15:guide>
        <p15:guide id="37" orient="horz" pos="2880" userDrawn="1">
          <p15:clr>
            <a:srgbClr val="954F72"/>
          </p15:clr>
        </p15:guide>
        <p15:guide id="38" orient="horz" pos="3323" userDrawn="1">
          <p15:clr>
            <a:srgbClr val="954F72"/>
          </p15:clr>
        </p15:guide>
        <p15:guide id="39" orient="horz" pos="3507" userDrawn="1">
          <p15:clr>
            <a:srgbClr val="954F7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colum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735694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1-colum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618332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colum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2" name="Text Placeholder 3">
            <a:extLst>
              <a:ext uri="{FF2B5EF4-FFF2-40B4-BE49-F238E27FC236}">
                <a16:creationId xmlns:a16="http://schemas.microsoft.com/office/drawing/2014/main" id="{53CBC165-170D-08C9-3B02-A3330AE9A5C6}"/>
              </a:ext>
            </a:extLst>
          </p:cNvPr>
          <p:cNvSpPr>
            <a:spLocks noGrp="1"/>
          </p:cNvSpPr>
          <p:nvPr>
            <p:ph type="body" sz="quarter" idx="15"/>
          </p:nvPr>
        </p:nvSpPr>
        <p:spPr>
          <a:xfrm>
            <a:off x="586390" y="1591056"/>
            <a:ext cx="5217510"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74320" indent="-137160">
              <a:spcAft>
                <a:spcPts val="0"/>
              </a:spcAft>
              <a:buFont typeface="Arial" panose="020B0604020202020204" pitchFamily="34" charset="0"/>
              <a:buChar char="•"/>
              <a:defRPr>
                <a:solidFill>
                  <a:schemeClr val="tx1"/>
                </a:solidFill>
              </a:defRPr>
            </a:lvl2pPr>
            <a:lvl3pPr marL="411480" indent="-137160">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7382E19E-C6C9-5DF7-1994-AFE741475188}"/>
              </a:ext>
            </a:extLst>
          </p:cNvPr>
          <p:cNvSpPr>
            <a:spLocks noGrp="1"/>
          </p:cNvSpPr>
          <p:nvPr>
            <p:ph type="body" sz="quarter" idx="20"/>
          </p:nvPr>
        </p:nvSpPr>
        <p:spPr>
          <a:xfrm>
            <a:off x="6253664" y="1591056"/>
            <a:ext cx="5187106"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74320" indent="-137160">
              <a:spcAft>
                <a:spcPts val="0"/>
              </a:spcAft>
              <a:buFont typeface="Arial" panose="020B0604020202020204" pitchFamily="34" charset="0"/>
              <a:buChar char="•"/>
              <a:defRPr>
                <a:solidFill>
                  <a:schemeClr val="tx1"/>
                </a:solidFill>
              </a:defRPr>
            </a:lvl2pPr>
            <a:lvl3pPr marL="411480" indent="-137160">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273439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8" userDrawn="1">
          <p15:clr>
            <a:srgbClr val="954F72"/>
          </p15:clr>
        </p15:guide>
        <p15:guide id="9" pos="2150">
          <p15:clr>
            <a:srgbClr val="954F72"/>
          </p15:clr>
        </p15:guide>
        <p15:guide id="10" pos="2544" userDrawn="1">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userDrawn="1">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Illustration_Circles">
    <p:spTree>
      <p:nvGrpSpPr>
        <p:cNvPr id="1" name=""/>
        <p:cNvGrpSpPr/>
        <p:nvPr/>
      </p:nvGrpSpPr>
      <p:grpSpPr>
        <a:xfrm>
          <a:off x="0" y="0"/>
          <a:ext cx="0" cy="0"/>
          <a:chOff x="0" y="0"/>
          <a:chExt cx="0" cy="0"/>
        </a:xfrm>
      </p:grpSpPr>
      <p:pic>
        <p:nvPicPr>
          <p:cNvPr id="8" name="Picture 7" descr="Circle&#10;&#10;Description automatically generated with medium confidence">
            <a:extLst>
              <a:ext uri="{FF2B5EF4-FFF2-40B4-BE49-F238E27FC236}">
                <a16:creationId xmlns:a16="http://schemas.microsoft.com/office/drawing/2014/main" id="{09794856-AEC6-7B89-2ABB-FB8B0C1A2ED0}"/>
              </a:ext>
            </a:extLst>
          </p:cNvPr>
          <p:cNvPicPr>
            <a:picLocks noChangeAspect="1"/>
          </p:cNvPicPr>
          <p:nvPr userDrawn="1"/>
        </p:nvPicPr>
        <p:blipFill>
          <a:blip r:embed="rId2"/>
          <a:stretch>
            <a:fillRect/>
          </a:stretch>
        </p:blipFill>
        <p:spPr>
          <a:xfrm>
            <a:off x="0" y="0"/>
            <a:ext cx="12227442" cy="6858000"/>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38B984F1-A0BC-F9B3-5737-D05D65215A89}"/>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D312307A-7BE8-2E78-3E22-4CE9B2A99CDB}"/>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756226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column_Text_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7" name="Text Placeholder 11">
            <a:extLst>
              <a:ext uri="{FF2B5EF4-FFF2-40B4-BE49-F238E27FC236}">
                <a16:creationId xmlns:a16="http://schemas.microsoft.com/office/drawing/2014/main" id="{B99DE518-C598-A940-A59E-AD0A05432BA4}"/>
              </a:ext>
            </a:extLst>
          </p:cNvPr>
          <p:cNvSpPr>
            <a:spLocks noGrp="1"/>
          </p:cNvSpPr>
          <p:nvPr>
            <p:ph type="body" sz="quarter" idx="16"/>
          </p:nvPr>
        </p:nvSpPr>
        <p:spPr>
          <a:xfrm>
            <a:off x="58420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24E25ABE-71E1-BA48-6C8C-383755934901}"/>
              </a:ext>
            </a:extLst>
          </p:cNvPr>
          <p:cNvSpPr>
            <a:spLocks noGrp="1"/>
          </p:cNvSpPr>
          <p:nvPr>
            <p:ph type="body" sz="quarter" idx="15"/>
          </p:nvPr>
        </p:nvSpPr>
        <p:spPr>
          <a:xfrm>
            <a:off x="586390" y="2085764"/>
            <a:ext cx="5217510"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8" name="Text Placeholder 11">
            <a:extLst>
              <a:ext uri="{FF2B5EF4-FFF2-40B4-BE49-F238E27FC236}">
                <a16:creationId xmlns:a16="http://schemas.microsoft.com/office/drawing/2014/main" id="{1B7E7F6E-4D9D-5F8C-A5F0-526CA973BE99}"/>
              </a:ext>
            </a:extLst>
          </p:cNvPr>
          <p:cNvSpPr>
            <a:spLocks noGrp="1"/>
          </p:cNvSpPr>
          <p:nvPr>
            <p:ph type="body" sz="quarter" idx="19"/>
          </p:nvPr>
        </p:nvSpPr>
        <p:spPr>
          <a:xfrm>
            <a:off x="624422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37DAE155-2008-5357-51E8-E6B1FA7558C2}"/>
              </a:ext>
            </a:extLst>
          </p:cNvPr>
          <p:cNvSpPr>
            <a:spLocks noGrp="1"/>
          </p:cNvSpPr>
          <p:nvPr>
            <p:ph type="body" sz="quarter" idx="20"/>
          </p:nvPr>
        </p:nvSpPr>
        <p:spPr>
          <a:xfrm>
            <a:off x="6253664" y="2085764"/>
            <a:ext cx="5187106"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16039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8">
          <p15:clr>
            <a:srgbClr val="954F72"/>
          </p15:clr>
        </p15:guide>
        <p15:guide id="9" pos="2150">
          <p15:clr>
            <a:srgbClr val="954F72"/>
          </p15:clr>
        </p15:guide>
        <p15:guide id="10" pos="2544">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colum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F940B0D9-7832-B819-D230-4F210761A29F}"/>
              </a:ext>
            </a:extLst>
          </p:cNvPr>
          <p:cNvSpPr>
            <a:spLocks noGrp="1"/>
          </p:cNvSpPr>
          <p:nvPr>
            <p:ph type="body" sz="quarter" idx="15"/>
          </p:nvPr>
        </p:nvSpPr>
        <p:spPr>
          <a:xfrm>
            <a:off x="586390" y="1591310"/>
            <a:ext cx="3479198"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C0D492BA-29A5-F31A-7F93-39ADE3E5EDA1}"/>
              </a:ext>
            </a:extLst>
          </p:cNvPr>
          <p:cNvSpPr>
            <a:spLocks noGrp="1"/>
          </p:cNvSpPr>
          <p:nvPr>
            <p:ph type="body" sz="quarter" idx="16"/>
          </p:nvPr>
        </p:nvSpPr>
        <p:spPr>
          <a:xfrm>
            <a:off x="4362862" y="1591310"/>
            <a:ext cx="3479198"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36EDCFC9-DB25-88C3-92DA-E2554C14A27E}"/>
              </a:ext>
            </a:extLst>
          </p:cNvPr>
          <p:cNvSpPr>
            <a:spLocks noGrp="1"/>
          </p:cNvSpPr>
          <p:nvPr>
            <p:ph type="body" sz="quarter" idx="17"/>
          </p:nvPr>
        </p:nvSpPr>
        <p:spPr>
          <a:xfrm>
            <a:off x="8130190" y="1591310"/>
            <a:ext cx="3479198"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351249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column_Text_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3" name="Text Placeholder 11">
            <a:extLst>
              <a:ext uri="{FF2B5EF4-FFF2-40B4-BE49-F238E27FC236}">
                <a16:creationId xmlns:a16="http://schemas.microsoft.com/office/drawing/2014/main" id="{4759A57E-BDDC-1596-6959-BA7696DE9B08}"/>
              </a:ext>
            </a:extLst>
          </p:cNvPr>
          <p:cNvSpPr>
            <a:spLocks noGrp="1"/>
          </p:cNvSpPr>
          <p:nvPr>
            <p:ph type="body" sz="quarter" idx="24"/>
          </p:nvPr>
        </p:nvSpPr>
        <p:spPr>
          <a:xfrm>
            <a:off x="8130894"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4" name="Text Placeholder 3">
            <a:extLst>
              <a:ext uri="{FF2B5EF4-FFF2-40B4-BE49-F238E27FC236}">
                <a16:creationId xmlns:a16="http://schemas.microsoft.com/office/drawing/2014/main" id="{CDA52B45-289B-E4AF-9D79-083305995111}"/>
              </a:ext>
            </a:extLst>
          </p:cNvPr>
          <p:cNvSpPr>
            <a:spLocks noGrp="1"/>
          </p:cNvSpPr>
          <p:nvPr>
            <p:ph type="body" sz="quarter" idx="25"/>
          </p:nvPr>
        </p:nvSpPr>
        <p:spPr>
          <a:xfrm>
            <a:off x="8133084"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2348114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4" userDrawn="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column_Text_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1594155"/>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085764"/>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5939882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userDrawn="1">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column_Text_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7439070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425179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8" name="Text Placeholder 3">
            <a:extLst>
              <a:ext uri="{FF2B5EF4-FFF2-40B4-BE49-F238E27FC236}">
                <a16:creationId xmlns:a16="http://schemas.microsoft.com/office/drawing/2014/main" id="{5F055FC1-EF87-C5EC-9545-B346C73ACDA3}"/>
              </a:ext>
            </a:extLst>
          </p:cNvPr>
          <p:cNvSpPr>
            <a:spLocks noGrp="1"/>
          </p:cNvSpPr>
          <p:nvPr>
            <p:ph type="body" sz="quarter" idx="19"/>
          </p:nvPr>
        </p:nvSpPr>
        <p:spPr>
          <a:xfrm>
            <a:off x="586389" y="2081710"/>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a:extLst>
              <a:ext uri="{FF2B5EF4-FFF2-40B4-BE49-F238E27FC236}">
                <a16:creationId xmlns:a16="http://schemas.microsoft.com/office/drawing/2014/main" id="{5EBA1527-2F4C-29A6-6A08-4FBA5CAE4E7E}"/>
              </a:ext>
            </a:extLst>
          </p:cNvPr>
          <p:cNvSpPr>
            <a:spLocks noGrp="1"/>
          </p:cNvSpPr>
          <p:nvPr>
            <p:ph type="body" sz="quarter" idx="20"/>
          </p:nvPr>
        </p:nvSpPr>
        <p:spPr>
          <a:xfrm>
            <a:off x="586389" y="3587124"/>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10" name="Text Placeholder 3">
            <a:extLst>
              <a:ext uri="{FF2B5EF4-FFF2-40B4-BE49-F238E27FC236}">
                <a16:creationId xmlns:a16="http://schemas.microsoft.com/office/drawing/2014/main" id="{3B81DC28-90DC-14C9-6ED7-101D16E58FA0}"/>
              </a:ext>
            </a:extLst>
          </p:cNvPr>
          <p:cNvSpPr>
            <a:spLocks noGrp="1"/>
          </p:cNvSpPr>
          <p:nvPr>
            <p:ph type="body" sz="quarter" idx="21"/>
          </p:nvPr>
        </p:nvSpPr>
        <p:spPr>
          <a:xfrm>
            <a:off x="586389" y="4077778"/>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774148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_with Logo">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6912588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_Gradient_Dark Blu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09C25A02-AC19-00D7-AA19-15FBBBA075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0BD8134C-9DAE-AC17-E85E-797425358B5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fld id="{D4AFE1D3-6DD1-684F-BBB1-EE32AE9F3D90}" type="slidenum">
              <a:rPr lang="en-US" smtClean="0"/>
              <a:t>‹#›</a:t>
            </a:fld>
            <a:endParaRPr lang="en-US"/>
          </a:p>
        </p:txBody>
      </p:sp>
      <p:sp>
        <p:nvSpPr>
          <p:cNvPr id="4" name="Text Placeholder 4">
            <a:extLst>
              <a:ext uri="{FF2B5EF4-FFF2-40B4-BE49-F238E27FC236}">
                <a16:creationId xmlns:a16="http://schemas.microsoft.com/office/drawing/2014/main" id="{2BD6AF20-3445-2A80-6CE8-04C04421E1B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rgbClr val="FFFFFF"/>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3925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1-column_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9622538" cy="492443"/>
          </a:xfrm>
        </p:spPr>
        <p:txBody>
          <a:bodyPr/>
          <a:lstStyle>
            <a:lvl1pPr>
              <a:defRPr sz="32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2A76E6DB-43E3-9638-8EED-1A07351FE9B4}"/>
              </a:ext>
            </a:extLst>
          </p:cNvPr>
          <p:cNvSpPr>
            <a:spLocks noGrp="1"/>
          </p:cNvSpPr>
          <p:nvPr>
            <p:ph type="body" sz="quarter" idx="15"/>
          </p:nvPr>
        </p:nvSpPr>
        <p:spPr>
          <a:xfrm>
            <a:off x="586389" y="1614460"/>
            <a:ext cx="962253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Text Placeholder 4">
            <a:extLst>
              <a:ext uri="{FF2B5EF4-FFF2-40B4-BE49-F238E27FC236}">
                <a16:creationId xmlns:a16="http://schemas.microsoft.com/office/drawing/2014/main" id="{02565914-75E8-954F-E7B5-C6311DC21A9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fld id="{D4AFE1D3-6DD1-684F-BBB1-EE32AE9F3D90}" type="slidenum">
              <a:rPr lang="en-US" smtClean="0"/>
              <a:t>‹#›</a:t>
            </a:fld>
            <a:endParaRPr lang="en-US"/>
          </a:p>
        </p:txBody>
      </p:sp>
    </p:spTree>
    <p:extLst>
      <p:ext uri="{BB962C8B-B14F-4D97-AF65-F5344CB8AC3E}">
        <p14:creationId xmlns:p14="http://schemas.microsoft.com/office/powerpoint/2010/main" val="358660861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Illustration_Arcs">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145082EE-4188-A780-1F9A-590189A511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7" y="0"/>
            <a:ext cx="12188952" cy="6862632"/>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rgbClr val="000000"/>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168A2A81-4605-F98C-B92F-A3B13D8B5A7A}"/>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rgbClr val="000000"/>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5E9798E2-7B19-CF43-2EBC-CF37023D81BD}"/>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rgbClr val="000000"/>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9417245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_Gradient_Dark Blu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C9D6987-B7F5-0C98-A76B-1F2B3C15A8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924"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26718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Gradient_Dark Blu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09C25A02-AC19-00D7-AA19-15FBBBA075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0BD8134C-9DAE-AC17-E85E-797425358B5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fld id="{D4AFE1D3-6DD1-684F-BBB1-EE32AE9F3D90}" type="slidenum">
              <a:rPr lang="en-US" smtClean="0"/>
              <a:t>‹#›</a:t>
            </a:fld>
            <a:endParaRPr lang="en-US"/>
          </a:p>
        </p:txBody>
      </p:sp>
      <p:sp>
        <p:nvSpPr>
          <p:cNvPr id="4" name="Text Placeholder 4">
            <a:extLst>
              <a:ext uri="{FF2B5EF4-FFF2-40B4-BE49-F238E27FC236}">
                <a16:creationId xmlns:a16="http://schemas.microsoft.com/office/drawing/2014/main" id="{2BD6AF20-3445-2A80-6CE8-04C04421E1B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rgbClr val="FFFFFF"/>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56896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_Gradient_Dark Purple">
    <p:spTree>
      <p:nvGrpSpPr>
        <p:cNvPr id="1" name=""/>
        <p:cNvGrpSpPr/>
        <p:nvPr/>
      </p:nvGrpSpPr>
      <p:grpSpPr>
        <a:xfrm>
          <a:off x="0" y="0"/>
          <a:ext cx="0" cy="0"/>
          <a:chOff x="0" y="0"/>
          <a:chExt cx="0" cy="0"/>
        </a:xfrm>
      </p:grpSpPr>
      <p:pic>
        <p:nvPicPr>
          <p:cNvPr id="7" name="Picture 6" descr="Background pattern&#10;&#10;Description automatically generated with medium confidence">
            <a:extLst>
              <a:ext uri="{FF2B5EF4-FFF2-40B4-BE49-F238E27FC236}">
                <a16:creationId xmlns:a16="http://schemas.microsoft.com/office/drawing/2014/main" id="{927425DA-3229-4755-8ECB-6BBAF1B326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213400DE-577A-F22E-6D22-067D750FD52F}"/>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1E3568E9-EDDA-BA98-E968-A291C84577F0}"/>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43493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_Illustration_Soft focu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B2FCDC-1864-6C1C-3C44-C6412B97D9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13419986-4044-B473-D837-12B9FB4AFBF0}"/>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98B178F9-93DD-7447-DB0C-4B190F656E74}"/>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63697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Illustration_Waves">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EE31C3A2-2502-5962-D44F-4F0B7DDDCF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62FAB6A0-A122-2BE0-9BE0-DFE55F64D3F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04269215-93A5-E2C5-B078-A2A3BC42315D}"/>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403614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_Photo_1/2 pag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B4AE7C7-69AD-F100-6AAD-66E2394A14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2" name="MS logo white - EMF">
            <a:extLst>
              <a:ext uri="{FF2B5EF4-FFF2-40B4-BE49-F238E27FC236}">
                <a16:creationId xmlns:a16="http://schemas.microsoft.com/office/drawing/2014/main" id="{29AA0694-93B3-A723-F9C9-53E401C8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216"/>
            <a:ext cx="1366245" cy="292608"/>
          </a:xfrm>
          <a:prstGeom prst="rect">
            <a:avLst/>
          </a:prstGeom>
        </p:spPr>
      </p:pic>
      <p:sp>
        <p:nvSpPr>
          <p:cNvPr id="11" name="Title 1">
            <a:extLst>
              <a:ext uri="{FF2B5EF4-FFF2-40B4-BE49-F238E27FC236}">
                <a16:creationId xmlns:a16="http://schemas.microsoft.com/office/drawing/2014/main" id="{C55AB98C-9F9F-D3B0-10A0-17DCB64F33D6}"/>
              </a:ext>
            </a:extLst>
          </p:cNvPr>
          <p:cNvSpPr>
            <a:spLocks noGrp="1"/>
          </p:cNvSpPr>
          <p:nvPr>
            <p:ph type="title" hasCustomPrompt="1"/>
          </p:nvPr>
        </p:nvSpPr>
        <p:spPr bwMode="white">
          <a:xfrm>
            <a:off x="569912" y="2769057"/>
            <a:ext cx="5068887"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presentation title </a:t>
            </a:r>
          </a:p>
        </p:txBody>
      </p:sp>
      <p:sp>
        <p:nvSpPr>
          <p:cNvPr id="5" name="Text Placeholder 4">
            <a:extLst>
              <a:ext uri="{FF2B5EF4-FFF2-40B4-BE49-F238E27FC236}">
                <a16:creationId xmlns:a16="http://schemas.microsoft.com/office/drawing/2014/main" id="{5482F14D-1CBB-8E3B-8D2E-9B5EA00C5571}"/>
              </a:ext>
            </a:extLst>
          </p:cNvPr>
          <p:cNvSpPr>
            <a:spLocks noGrp="1"/>
          </p:cNvSpPr>
          <p:nvPr>
            <p:ph type="body" sz="quarter" idx="12" hasCustomPrompt="1"/>
          </p:nvPr>
        </p:nvSpPr>
        <p:spPr bwMode="white">
          <a:xfrm>
            <a:off x="582043" y="4215827"/>
            <a:ext cx="5056757"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A3E5ACEC-04CC-D20B-D4D4-AF1B70D010C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83F18C0F-35B3-00B9-E1FB-83D07536BB0A}"/>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51AAB13A-1E1B-E45F-BD10-BCD660802657}"/>
              </a:ext>
            </a:extLst>
          </p:cNvPr>
          <p:cNvSpPr>
            <a:spLocks noGrp="1"/>
          </p:cNvSpPr>
          <p:nvPr>
            <p:ph type="pic" sz="quarter" idx="15" hasCustomPrompt="1"/>
          </p:nvPr>
        </p:nvSpPr>
        <p:spPr bwMode="ltGray">
          <a:xfrm>
            <a:off x="6096000" y="0"/>
            <a:ext cx="6096000"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2889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guide id="3"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_Photo_1/3 pag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06F4419-64A5-9020-22F2-344FC7FAF1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2" name="MS logo white - EMF">
            <a:extLst>
              <a:ext uri="{FF2B5EF4-FFF2-40B4-BE49-F238E27FC236}">
                <a16:creationId xmlns:a16="http://schemas.microsoft.com/office/drawing/2014/main" id="{29AA0694-93B3-A723-F9C9-53E401C8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216"/>
            <a:ext cx="1366245" cy="292608"/>
          </a:xfrm>
          <a:prstGeom prst="rect">
            <a:avLst/>
          </a:prstGeom>
        </p:spPr>
      </p:pic>
      <p:sp>
        <p:nvSpPr>
          <p:cNvPr id="8" name="Title 1">
            <a:extLst>
              <a:ext uri="{FF2B5EF4-FFF2-40B4-BE49-F238E27FC236}">
                <a16:creationId xmlns:a16="http://schemas.microsoft.com/office/drawing/2014/main" id="{A6B1FCBB-06B7-64C6-F117-5E63670DFFA7}"/>
              </a:ext>
            </a:extLst>
          </p:cNvPr>
          <p:cNvSpPr>
            <a:spLocks noGrp="1"/>
          </p:cNvSpPr>
          <p:nvPr>
            <p:ph type="title" hasCustomPrompt="1"/>
          </p:nvPr>
        </p:nvSpPr>
        <p:spPr>
          <a:xfrm>
            <a:off x="569911" y="2769057"/>
            <a:ext cx="6949440" cy="1231106"/>
          </a:xfrm>
          <a:noFill/>
        </p:spPr>
        <p:txBody>
          <a:bodyPr wrap="square" lIns="0" tIns="0" rIns="0" bIns="0" anchor="b" anchorCtr="0">
            <a:spAutoFit/>
          </a:bodyPr>
          <a:lstStyle>
            <a:lvl1pPr>
              <a:defRPr sz="4000" b="0" i="0" spc="-50" baseline="0">
                <a:solidFill>
                  <a:srgbClr val="FFFFFF"/>
                </a:solidFill>
                <a:latin typeface="+mn-lt"/>
                <a:cs typeface="Segoe UI" panose="020B0502040204020203" pitchFamily="34" charset="0"/>
              </a:defRPr>
            </a:lvl1pPr>
          </a:lstStyle>
          <a:p>
            <a:r>
              <a:rPr lang="en-US"/>
              <a:t>Event name or </a:t>
            </a:r>
            <a:br>
              <a:rPr lang="en-US"/>
            </a:br>
            <a:r>
              <a:rPr lang="en-US"/>
              <a:t>presentation title </a:t>
            </a:r>
          </a:p>
        </p:txBody>
      </p:sp>
      <p:sp>
        <p:nvSpPr>
          <p:cNvPr id="10" name="Text Placeholder 4">
            <a:extLst>
              <a:ext uri="{FF2B5EF4-FFF2-40B4-BE49-F238E27FC236}">
                <a16:creationId xmlns:a16="http://schemas.microsoft.com/office/drawing/2014/main" id="{469CED02-2B46-444B-3830-0E40E15910FF}"/>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rgbClr val="FFFFFF"/>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EAFE125C-F2D8-2A18-58C3-194C3E321220}"/>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6" name="Text Placeholder 4">
            <a:extLst>
              <a:ext uri="{FF2B5EF4-FFF2-40B4-BE49-F238E27FC236}">
                <a16:creationId xmlns:a16="http://schemas.microsoft.com/office/drawing/2014/main" id="{1C67AC21-30F5-48B7-086F-79D1E4E11293}"/>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A0521F0C-988A-EA48-770E-C78EECC5B1B7}"/>
              </a:ext>
            </a:extLst>
          </p:cNvPr>
          <p:cNvSpPr>
            <a:spLocks noGrp="1"/>
          </p:cNvSpPr>
          <p:nvPr>
            <p:ph type="pic" sz="quarter" idx="15" hasCustomPrompt="1"/>
          </p:nvPr>
        </p:nvSpPr>
        <p:spPr bwMode="ltGray">
          <a:xfrm>
            <a:off x="8077200" y="0"/>
            <a:ext cx="4114800" cy="6858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7321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guide id="3" pos="5075"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_Photo_Full page_1">
    <p:spTree>
      <p:nvGrpSpPr>
        <p:cNvPr id="1" name=""/>
        <p:cNvGrpSpPr/>
        <p:nvPr/>
      </p:nvGrpSpPr>
      <p:grpSpPr>
        <a:xfrm>
          <a:off x="0" y="0"/>
          <a:ext cx="0" cy="0"/>
          <a:chOff x="0" y="0"/>
          <a:chExt cx="0" cy="0"/>
        </a:xfrm>
      </p:grpSpPr>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01071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_Photo_Full page_2">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1C74A79-BBEB-1C63-D4EF-38F00672DA48}"/>
              </a:ext>
            </a:extLst>
          </p:cNvPr>
          <p:cNvGrpSpPr/>
          <p:nvPr userDrawn="1"/>
        </p:nvGrpSpPr>
        <p:grpSpPr>
          <a:xfrm>
            <a:off x="-1" y="-1"/>
            <a:ext cx="12192001" cy="6858001"/>
            <a:chOff x="-1" y="-1"/>
            <a:chExt cx="12192001" cy="6858001"/>
          </a:xfrm>
        </p:grpSpPr>
        <p:pic>
          <p:nvPicPr>
            <p:cNvPr id="11" name="Picture 10" descr="A picture containing building&#10;&#10;Description automatically generated">
              <a:extLst>
                <a:ext uri="{FF2B5EF4-FFF2-40B4-BE49-F238E27FC236}">
                  <a16:creationId xmlns:a16="http://schemas.microsoft.com/office/drawing/2014/main" id="{313AFE2B-239D-9AC7-8FB0-8C96026D039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12" name="Rectangle 11">
              <a:extLst>
                <a:ext uri="{FF2B5EF4-FFF2-40B4-BE49-F238E27FC236}">
                  <a16:creationId xmlns:a16="http://schemas.microsoft.com/office/drawing/2014/main" id="{A389BF22-929B-2908-E860-A934A7695603}"/>
                </a:ext>
              </a:extLst>
            </p:cNvPr>
            <p:cNvSpPr/>
            <p:nvPr/>
          </p:nvSpPr>
          <p:spPr bwMode="auto">
            <a:xfrm>
              <a:off x="0" y="0"/>
              <a:ext cx="8149389" cy="6858000"/>
            </a:xfrm>
            <a:prstGeom prst="rect">
              <a:avLst/>
            </a:prstGeom>
            <a:gradFill>
              <a:gsLst>
                <a:gs pos="0">
                  <a:schemeClr val="bg1">
                    <a:alpha val="76249"/>
                  </a:schemeClr>
                </a:gs>
                <a:gs pos="100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
        <p:nvSpPr>
          <p:cNvPr id="13" name="TextBox 12">
            <a:extLst>
              <a:ext uri="{FF2B5EF4-FFF2-40B4-BE49-F238E27FC236}">
                <a16:creationId xmlns:a16="http://schemas.microsoft.com/office/drawing/2014/main" id="{FC33FD83-0CA7-3551-4539-8F751FBF29ED}"/>
              </a:ext>
            </a:extLst>
          </p:cNvPr>
          <p:cNvSpPr txBox="1"/>
          <p:nvPr userDrawn="1"/>
        </p:nvSpPr>
        <p:spPr>
          <a:xfrm>
            <a:off x="2342147" y="7940842"/>
            <a:ext cx="65" cy="276999"/>
          </a:xfrm>
          <a:prstGeom prst="rect">
            <a:avLst/>
          </a:prstGeom>
          <a:noFill/>
        </p:spPr>
        <p:txBody>
          <a:bodyPr wrap="none" lIns="0" tIns="0" rIns="0" bIns="0" rtlCol="0">
            <a:spAutoFit/>
          </a:bodyPr>
          <a:lstStyle/>
          <a:p>
            <a:pPr algn="l"/>
            <a:endParaRPr lang="en-US" sz="1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24850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_Gradient_Dark Blu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C9D6987-B7F5-0C98-A76B-1F2B3C15A8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924"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86496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Photo_1/2 pag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CC0E392-D5CA-C32F-D9A7-56502655F39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505538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6"/>
            <a:ext cx="505538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00208FBC-E96F-C956-73C6-8A700A34C3FA}"/>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9" name="Text Placeholder 4">
            <a:extLst>
              <a:ext uri="{FF2B5EF4-FFF2-40B4-BE49-F238E27FC236}">
                <a16:creationId xmlns:a16="http://schemas.microsoft.com/office/drawing/2014/main" id="{D0A31E97-520B-733B-C008-ADA22D8A53A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C2831A91-2F18-9527-DDF7-F70EC570E8C6}"/>
              </a:ext>
            </a:extLst>
          </p:cNvPr>
          <p:cNvSpPr>
            <a:spLocks noGrp="1"/>
          </p:cNvSpPr>
          <p:nvPr>
            <p:ph type="pic" sz="quarter" idx="19" hasCustomPrompt="1"/>
          </p:nvPr>
        </p:nvSpPr>
        <p:spPr bwMode="ltGray">
          <a:xfrm>
            <a:off x="6096000" y="0"/>
            <a:ext cx="6096000"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8975183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_Gradient_Dark Purple">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8D1FFD6F-3D0E-B46F-1914-A3183A1C18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663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_Gradient_Dark Blue_with Imag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4E4D2C8-20BC-7E5D-0A90-5DB478BDE6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2" name="Title 1">
            <a:extLst>
              <a:ext uri="{FF2B5EF4-FFF2-40B4-BE49-F238E27FC236}">
                <a16:creationId xmlns:a16="http://schemas.microsoft.com/office/drawing/2014/main" id="{51B65EEA-77F3-C0F5-3483-CA4C24A82D88}"/>
              </a:ext>
            </a:extLst>
          </p:cNvPr>
          <p:cNvSpPr>
            <a:spLocks noGrp="1"/>
          </p:cNvSpPr>
          <p:nvPr>
            <p:ph type="title" hasCustomPrompt="1"/>
          </p:nvPr>
        </p:nvSpPr>
        <p:spPr bwMode="white">
          <a:xfrm>
            <a:off x="569911" y="3387502"/>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C203CD3A-B97F-B099-C6BA-D7F8AE1152F5}"/>
              </a:ext>
            </a:extLst>
          </p:cNvPr>
          <p:cNvSpPr>
            <a:spLocks noGrp="1"/>
          </p:cNvSpPr>
          <p:nvPr>
            <p:ph type="body" sz="quarter" idx="12" hasCustomPrompt="1"/>
          </p:nvPr>
        </p:nvSpPr>
        <p:spPr bwMode="white">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0617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userDrawn="1">
          <p15:clr>
            <a:srgbClr val="FBAE40"/>
          </p15:clr>
        </p15:guide>
        <p15:guide id="2" orient="horz" pos="2450" userDrawn="1">
          <p15:clr>
            <a:srgbClr val="FBAE40"/>
          </p15:clr>
        </p15:guide>
        <p15:guide id="3" orient="horz" pos="2647"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_Gradient_Dark Purple_with Image">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0A086935-3714-39D1-32AE-80326770EE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2" name="Title 1">
            <a:extLst>
              <a:ext uri="{FF2B5EF4-FFF2-40B4-BE49-F238E27FC236}">
                <a16:creationId xmlns:a16="http://schemas.microsoft.com/office/drawing/2014/main" id="{51B65EEA-77F3-C0F5-3483-CA4C24A82D88}"/>
              </a:ext>
            </a:extLst>
          </p:cNvPr>
          <p:cNvSpPr>
            <a:spLocks noGrp="1"/>
          </p:cNvSpPr>
          <p:nvPr>
            <p:ph type="title" hasCustomPrompt="1"/>
          </p:nvPr>
        </p:nvSpPr>
        <p:spPr bwMode="white">
          <a:xfrm>
            <a:off x="569911" y="3387502"/>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C203CD3A-B97F-B099-C6BA-D7F8AE1152F5}"/>
              </a:ext>
            </a:extLst>
          </p:cNvPr>
          <p:cNvSpPr>
            <a:spLocks noGrp="1"/>
          </p:cNvSpPr>
          <p:nvPr>
            <p:ph type="body" sz="quarter" idx="12" hasCustomPrompt="1"/>
          </p:nvPr>
        </p:nvSpPr>
        <p:spPr bwMode="white">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6638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_1-column_Large typ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2" name="Text Placeholder 3">
            <a:extLst>
              <a:ext uri="{FF2B5EF4-FFF2-40B4-BE49-F238E27FC236}">
                <a16:creationId xmlns:a16="http://schemas.microsoft.com/office/drawing/2014/main" id="{79614968-3494-E366-3F5D-AD4C362B9029}"/>
              </a:ext>
            </a:extLst>
          </p:cNvPr>
          <p:cNvSpPr>
            <a:spLocks noGrp="1"/>
          </p:cNvSpPr>
          <p:nvPr>
            <p:ph type="body" sz="quarter" idx="12" hasCustomPrompt="1"/>
          </p:nvPr>
        </p:nvSpPr>
        <p:spPr>
          <a:xfrm>
            <a:off x="584199" y="1589670"/>
            <a:ext cx="8193024" cy="646908"/>
          </a:xfrm>
          <a:prstGeom prst="rect">
            <a:avLst/>
          </a:prstGeom>
        </p:spPr>
        <p:txBody>
          <a:bodyPr/>
          <a:lstStyle>
            <a:lvl1pPr marL="514350" indent="-514350">
              <a:lnSpc>
                <a:spcPct val="150000"/>
              </a:lnSpc>
              <a:spcBef>
                <a:spcPts val="0"/>
              </a:spcBef>
              <a:buSzPct val="100000"/>
              <a:buFont typeface="+mj-lt"/>
              <a:buAutoNum type="arabicPeriod"/>
              <a:defRPr sz="3200" spc="-20" baseline="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add agenda items</a:t>
            </a:r>
          </a:p>
        </p:txBody>
      </p:sp>
      <p:sp>
        <p:nvSpPr>
          <p:cNvPr id="4" name="Text Placeholder 4">
            <a:extLst>
              <a:ext uri="{FF2B5EF4-FFF2-40B4-BE49-F238E27FC236}">
                <a16:creationId xmlns:a16="http://schemas.microsoft.com/office/drawing/2014/main" id="{6F76B4ED-1AD5-096F-BE35-272D9870DF4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fld id="{D4AFE1D3-6DD1-684F-BBB1-EE32AE9F3D90}" type="slidenum">
              <a:rPr lang="en-US" smtClean="0"/>
              <a:t>‹#›</a:t>
            </a:fld>
            <a:endParaRPr lang="en-US"/>
          </a:p>
        </p:txBody>
      </p:sp>
    </p:spTree>
    <p:extLst>
      <p:ext uri="{BB962C8B-B14F-4D97-AF65-F5344CB8AC3E}">
        <p14:creationId xmlns:p14="http://schemas.microsoft.com/office/powerpoint/2010/main" val="282051598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44" userDrawn="1">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_2-colum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5" name="Text Placeholder 4">
            <a:extLst>
              <a:ext uri="{FF2B5EF4-FFF2-40B4-BE49-F238E27FC236}">
                <a16:creationId xmlns:a16="http://schemas.microsoft.com/office/drawing/2014/main" id="{E9A8A03C-9110-2600-11EF-7EC8A656DB95}"/>
              </a:ext>
            </a:extLst>
          </p:cNvPr>
          <p:cNvSpPr>
            <a:spLocks noGrp="1"/>
          </p:cNvSpPr>
          <p:nvPr>
            <p:ph type="body" sz="quarter" idx="12" hasCustomPrompt="1"/>
          </p:nvPr>
        </p:nvSpPr>
        <p:spPr>
          <a:xfrm>
            <a:off x="592137" y="2588260"/>
            <a:ext cx="3471863" cy="277320"/>
          </a:xfrm>
          <a:prstGeom prst="rect">
            <a:avLst/>
          </a:prstGeom>
        </p:spPr>
        <p:txBody>
          <a:bodyPr/>
          <a:lstStyle>
            <a:lvl1pPr marL="342900" indent="-342900">
              <a:lnSpc>
                <a:spcPct val="200000"/>
              </a:lnSpc>
              <a:spcBef>
                <a:spcPts val="0"/>
              </a:spcBef>
              <a:buSzPct val="100000"/>
              <a:buFont typeface="+mj-lt"/>
              <a:buAutoNum type="arabicPeriod"/>
              <a:tabLst>
                <a:tab pos="457200" algn="l"/>
              </a:tabLst>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
        <p:nvSpPr>
          <p:cNvPr id="6" name="Text Placeholder 4">
            <a:extLst>
              <a:ext uri="{FF2B5EF4-FFF2-40B4-BE49-F238E27FC236}">
                <a16:creationId xmlns:a16="http://schemas.microsoft.com/office/drawing/2014/main" id="{0FF51780-D40A-A319-BDAA-730133A238F7}"/>
              </a:ext>
            </a:extLst>
          </p:cNvPr>
          <p:cNvSpPr>
            <a:spLocks noGrp="1"/>
          </p:cNvSpPr>
          <p:nvPr>
            <p:ph type="body" sz="quarter" idx="14" hasCustomPrompt="1"/>
          </p:nvPr>
        </p:nvSpPr>
        <p:spPr>
          <a:xfrm>
            <a:off x="4356100" y="2588259"/>
            <a:ext cx="3478213" cy="277320"/>
          </a:xfrm>
          <a:prstGeom prst="rect">
            <a:avLst/>
          </a:prstGeom>
        </p:spPr>
        <p:txBody>
          <a:bodyPr/>
          <a:lstStyle>
            <a:lvl1pPr marL="342900" indent="-342900">
              <a:lnSpc>
                <a:spcPct val="200000"/>
              </a:lnSpc>
              <a:spcBef>
                <a:spcPts val="0"/>
              </a:spcBef>
              <a:buSzPct val="100000"/>
              <a:buFont typeface="+mj-lt"/>
              <a:buAutoNum type="arabicPeriod"/>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Tree>
    <p:extLst>
      <p:ext uri="{BB962C8B-B14F-4D97-AF65-F5344CB8AC3E}">
        <p14:creationId xmlns:p14="http://schemas.microsoft.com/office/powerpoint/2010/main" val="14161637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roster_5 memb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Picture 1" descr="This photo is a 'placeholder' only. Drag or drop your photo here, or click and tap the center to insert a photo.">
            <a:extLst>
              <a:ext uri="{FF2B5EF4-FFF2-40B4-BE49-F238E27FC236}">
                <a16:creationId xmlns:a16="http://schemas.microsoft.com/office/drawing/2014/main" id="{2095A92D-6FC0-30E2-84FD-749200CFDD2F}"/>
              </a:ext>
            </a:extLst>
          </p:cNvPr>
          <p:cNvSpPr>
            <a:spLocks noGrp="1" noChangeAspect="1"/>
          </p:cNvSpPr>
          <p:nvPr>
            <p:ph type="pic" sz="quarter" idx="21" hasCustomPrompt="1"/>
          </p:nvPr>
        </p:nvSpPr>
        <p:spPr bwMode="ltGray">
          <a:xfrm>
            <a:off x="597395"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 name="Text Placeholder 58">
            <a:extLst>
              <a:ext uri="{FF2B5EF4-FFF2-40B4-BE49-F238E27FC236}">
                <a16:creationId xmlns:a16="http://schemas.microsoft.com/office/drawing/2014/main" id="{8E28FB90-1F0C-96B6-ED65-6403818CBD82}"/>
              </a:ext>
            </a:extLst>
          </p:cNvPr>
          <p:cNvSpPr>
            <a:spLocks noGrp="1"/>
          </p:cNvSpPr>
          <p:nvPr>
            <p:ph type="body" sz="quarter" idx="36" hasCustomPrompt="1"/>
          </p:nvPr>
        </p:nvSpPr>
        <p:spPr>
          <a:xfrm>
            <a:off x="5842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 name="Text Placeholder 58">
            <a:extLst>
              <a:ext uri="{FF2B5EF4-FFF2-40B4-BE49-F238E27FC236}">
                <a16:creationId xmlns:a16="http://schemas.microsoft.com/office/drawing/2014/main" id="{39EC624B-C018-EA8F-FC34-7FA84C7312AC}"/>
              </a:ext>
            </a:extLst>
          </p:cNvPr>
          <p:cNvSpPr>
            <a:spLocks noGrp="1"/>
          </p:cNvSpPr>
          <p:nvPr>
            <p:ph type="body" sz="quarter" idx="37" hasCustomPrompt="1"/>
          </p:nvPr>
        </p:nvSpPr>
        <p:spPr>
          <a:xfrm>
            <a:off x="5842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7" name="Text Placeholder 2A sub">
            <a:extLst>
              <a:ext uri="{FF2B5EF4-FFF2-40B4-BE49-F238E27FC236}">
                <a16:creationId xmlns:a16="http://schemas.microsoft.com/office/drawing/2014/main" id="{7F9D57BE-5CDF-C75E-2546-01FDA84338EC}"/>
              </a:ext>
            </a:extLst>
          </p:cNvPr>
          <p:cNvSpPr>
            <a:spLocks noGrp="1"/>
          </p:cNvSpPr>
          <p:nvPr>
            <p:ph type="body" sz="quarter" idx="48" hasCustomPrompt="1"/>
          </p:nvPr>
        </p:nvSpPr>
        <p:spPr>
          <a:xfrm>
            <a:off x="597395"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7" name="Picture 2" descr="This photo is a 'placeholder' only. Drag or drop your photo here, or click and tap the center to insert a photo.">
            <a:extLst>
              <a:ext uri="{FF2B5EF4-FFF2-40B4-BE49-F238E27FC236}">
                <a16:creationId xmlns:a16="http://schemas.microsoft.com/office/drawing/2014/main" id="{E080675F-DF49-FC49-81AB-E8C058EE4972}"/>
              </a:ext>
            </a:extLst>
          </p:cNvPr>
          <p:cNvSpPr>
            <a:spLocks noGrp="1" noChangeAspect="1"/>
          </p:cNvSpPr>
          <p:nvPr>
            <p:ph type="pic" sz="quarter" idx="32" hasCustomPrompt="1"/>
          </p:nvPr>
        </p:nvSpPr>
        <p:spPr bwMode="ltGray">
          <a:xfrm>
            <a:off x="2885660"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58">
            <a:extLst>
              <a:ext uri="{FF2B5EF4-FFF2-40B4-BE49-F238E27FC236}">
                <a16:creationId xmlns:a16="http://schemas.microsoft.com/office/drawing/2014/main" id="{3928C68D-DAC5-11B4-3C12-6C91DE377400}"/>
              </a:ext>
            </a:extLst>
          </p:cNvPr>
          <p:cNvSpPr>
            <a:spLocks noGrp="1"/>
          </p:cNvSpPr>
          <p:nvPr>
            <p:ph type="body" sz="quarter" idx="38" hasCustomPrompt="1"/>
          </p:nvPr>
        </p:nvSpPr>
        <p:spPr>
          <a:xfrm>
            <a:off x="2895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4" name="Text Placeholder 58">
            <a:extLst>
              <a:ext uri="{FF2B5EF4-FFF2-40B4-BE49-F238E27FC236}">
                <a16:creationId xmlns:a16="http://schemas.microsoft.com/office/drawing/2014/main" id="{0B56EBDC-A427-27E1-3FEB-F0FD4E7B82C2}"/>
              </a:ext>
            </a:extLst>
          </p:cNvPr>
          <p:cNvSpPr>
            <a:spLocks noGrp="1"/>
          </p:cNvSpPr>
          <p:nvPr>
            <p:ph type="body" sz="quarter" idx="39" hasCustomPrompt="1"/>
          </p:nvPr>
        </p:nvSpPr>
        <p:spPr>
          <a:xfrm>
            <a:off x="2895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8" name="Text Placeholder 2A sub">
            <a:extLst>
              <a:ext uri="{FF2B5EF4-FFF2-40B4-BE49-F238E27FC236}">
                <a16:creationId xmlns:a16="http://schemas.microsoft.com/office/drawing/2014/main" id="{A7056ACE-B611-E42B-9345-C0B20848C942}"/>
              </a:ext>
            </a:extLst>
          </p:cNvPr>
          <p:cNvSpPr>
            <a:spLocks noGrp="1"/>
          </p:cNvSpPr>
          <p:nvPr>
            <p:ph type="body" sz="quarter" idx="56" hasCustomPrompt="1"/>
          </p:nvPr>
        </p:nvSpPr>
        <p:spPr>
          <a:xfrm>
            <a:off x="2900758"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8" name="Picture 3" descr="This photo is a 'placeholder' only. Drag or drop your photo here, or click and tap the center to insert a photo.">
            <a:extLst>
              <a:ext uri="{FF2B5EF4-FFF2-40B4-BE49-F238E27FC236}">
                <a16:creationId xmlns:a16="http://schemas.microsoft.com/office/drawing/2014/main" id="{05FE9E54-AB2C-EF3D-275C-52775C5B1213}"/>
              </a:ext>
            </a:extLst>
          </p:cNvPr>
          <p:cNvSpPr>
            <a:spLocks noGrp="1" noChangeAspect="1"/>
          </p:cNvSpPr>
          <p:nvPr>
            <p:ph type="pic" sz="quarter" idx="33" hasCustomPrompt="1"/>
          </p:nvPr>
        </p:nvSpPr>
        <p:spPr bwMode="ltGray">
          <a:xfrm>
            <a:off x="5206586"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58">
            <a:extLst>
              <a:ext uri="{FF2B5EF4-FFF2-40B4-BE49-F238E27FC236}">
                <a16:creationId xmlns:a16="http://schemas.microsoft.com/office/drawing/2014/main" id="{E6A26C49-73B1-32C2-15C5-764A1E43D37A}"/>
              </a:ext>
            </a:extLst>
          </p:cNvPr>
          <p:cNvSpPr>
            <a:spLocks noGrp="1"/>
          </p:cNvSpPr>
          <p:nvPr>
            <p:ph type="body" sz="quarter" idx="40" hasCustomPrompt="1"/>
          </p:nvPr>
        </p:nvSpPr>
        <p:spPr>
          <a:xfrm>
            <a:off x="5181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6" name="Text Placeholder 58">
            <a:extLst>
              <a:ext uri="{FF2B5EF4-FFF2-40B4-BE49-F238E27FC236}">
                <a16:creationId xmlns:a16="http://schemas.microsoft.com/office/drawing/2014/main" id="{69292DB0-E395-2E0C-8AD4-5A478E223D83}"/>
              </a:ext>
            </a:extLst>
          </p:cNvPr>
          <p:cNvSpPr>
            <a:spLocks noGrp="1"/>
          </p:cNvSpPr>
          <p:nvPr>
            <p:ph type="body" sz="quarter" idx="41" hasCustomPrompt="1"/>
          </p:nvPr>
        </p:nvSpPr>
        <p:spPr>
          <a:xfrm>
            <a:off x="5181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9" name="Text Placeholder 2A sub">
            <a:extLst>
              <a:ext uri="{FF2B5EF4-FFF2-40B4-BE49-F238E27FC236}">
                <a16:creationId xmlns:a16="http://schemas.microsoft.com/office/drawing/2014/main" id="{18235FB3-0388-BC57-E46C-852B620BD36A}"/>
              </a:ext>
            </a:extLst>
          </p:cNvPr>
          <p:cNvSpPr>
            <a:spLocks noGrp="1"/>
          </p:cNvSpPr>
          <p:nvPr>
            <p:ph type="body" sz="quarter" idx="57" hasCustomPrompt="1"/>
          </p:nvPr>
        </p:nvSpPr>
        <p:spPr>
          <a:xfrm>
            <a:off x="5180970"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9" name="Picture 4" descr="This photo is a 'placeholder' only. Drag or drop your photo here, or click and tap the center to insert a photo.">
            <a:extLst>
              <a:ext uri="{FF2B5EF4-FFF2-40B4-BE49-F238E27FC236}">
                <a16:creationId xmlns:a16="http://schemas.microsoft.com/office/drawing/2014/main" id="{96F26384-C43A-EEAD-9B70-92910BADFBBF}"/>
              </a:ext>
            </a:extLst>
          </p:cNvPr>
          <p:cNvSpPr>
            <a:spLocks noGrp="1" noChangeAspect="1"/>
          </p:cNvSpPr>
          <p:nvPr>
            <p:ph type="pic" sz="quarter" idx="34" hasCustomPrompt="1"/>
          </p:nvPr>
        </p:nvSpPr>
        <p:spPr bwMode="ltGray">
          <a:xfrm>
            <a:off x="7444409"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7" name="Text Placeholder 58">
            <a:extLst>
              <a:ext uri="{FF2B5EF4-FFF2-40B4-BE49-F238E27FC236}">
                <a16:creationId xmlns:a16="http://schemas.microsoft.com/office/drawing/2014/main" id="{5C9A1883-6DFC-99E3-6521-481114322E5A}"/>
              </a:ext>
            </a:extLst>
          </p:cNvPr>
          <p:cNvSpPr>
            <a:spLocks noGrp="1"/>
          </p:cNvSpPr>
          <p:nvPr>
            <p:ph type="body" sz="quarter" idx="42" hasCustomPrompt="1"/>
          </p:nvPr>
        </p:nvSpPr>
        <p:spPr>
          <a:xfrm>
            <a:off x="7453312"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8" name="Text Placeholder 58">
            <a:extLst>
              <a:ext uri="{FF2B5EF4-FFF2-40B4-BE49-F238E27FC236}">
                <a16:creationId xmlns:a16="http://schemas.microsoft.com/office/drawing/2014/main" id="{77F88679-0849-BCE4-E48F-9011B09625AA}"/>
              </a:ext>
            </a:extLst>
          </p:cNvPr>
          <p:cNvSpPr>
            <a:spLocks noGrp="1"/>
          </p:cNvSpPr>
          <p:nvPr>
            <p:ph type="body" sz="quarter" idx="43" hasCustomPrompt="1"/>
          </p:nvPr>
        </p:nvSpPr>
        <p:spPr>
          <a:xfrm>
            <a:off x="7453312"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0" name="Text Placeholder 2A sub">
            <a:extLst>
              <a:ext uri="{FF2B5EF4-FFF2-40B4-BE49-F238E27FC236}">
                <a16:creationId xmlns:a16="http://schemas.microsoft.com/office/drawing/2014/main" id="{46C9B654-FF71-96F3-9D65-FAFDCC542B23}"/>
              </a:ext>
            </a:extLst>
          </p:cNvPr>
          <p:cNvSpPr>
            <a:spLocks noGrp="1"/>
          </p:cNvSpPr>
          <p:nvPr>
            <p:ph type="body" sz="quarter" idx="58" hasCustomPrompt="1"/>
          </p:nvPr>
        </p:nvSpPr>
        <p:spPr>
          <a:xfrm>
            <a:off x="7426459"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0" name="Picture 5" descr="This photo is a 'placeholder' only. Drag or drop your photo here, or click and tap the center to insert a photo.">
            <a:extLst>
              <a:ext uri="{FF2B5EF4-FFF2-40B4-BE49-F238E27FC236}">
                <a16:creationId xmlns:a16="http://schemas.microsoft.com/office/drawing/2014/main" id="{3B9166C7-9DC6-A91A-ED39-661EF0FD1414}"/>
              </a:ext>
            </a:extLst>
          </p:cNvPr>
          <p:cNvSpPr>
            <a:spLocks noGrp="1" noChangeAspect="1"/>
          </p:cNvSpPr>
          <p:nvPr>
            <p:ph type="pic" sz="quarter" idx="35" hasCustomPrompt="1"/>
          </p:nvPr>
        </p:nvSpPr>
        <p:spPr bwMode="ltGray">
          <a:xfrm>
            <a:off x="9732820"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9" name="Text Placeholder 58">
            <a:extLst>
              <a:ext uri="{FF2B5EF4-FFF2-40B4-BE49-F238E27FC236}">
                <a16:creationId xmlns:a16="http://schemas.microsoft.com/office/drawing/2014/main" id="{F3664A74-3BF2-EBBD-0A32-D91D7E18D712}"/>
              </a:ext>
            </a:extLst>
          </p:cNvPr>
          <p:cNvSpPr>
            <a:spLocks noGrp="1"/>
          </p:cNvSpPr>
          <p:nvPr>
            <p:ph type="body" sz="quarter" idx="44" hasCustomPrompt="1"/>
          </p:nvPr>
        </p:nvSpPr>
        <p:spPr>
          <a:xfrm>
            <a:off x="9725024"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0" name="Text Placeholder 58">
            <a:extLst>
              <a:ext uri="{FF2B5EF4-FFF2-40B4-BE49-F238E27FC236}">
                <a16:creationId xmlns:a16="http://schemas.microsoft.com/office/drawing/2014/main" id="{1EA6E3E7-9522-FBDA-5AA8-9B02637C3DED}"/>
              </a:ext>
            </a:extLst>
          </p:cNvPr>
          <p:cNvSpPr>
            <a:spLocks noGrp="1"/>
          </p:cNvSpPr>
          <p:nvPr>
            <p:ph type="body" sz="quarter" idx="45" hasCustomPrompt="1"/>
          </p:nvPr>
        </p:nvSpPr>
        <p:spPr>
          <a:xfrm>
            <a:off x="9725024"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Text Placeholder 2A sub">
            <a:extLst>
              <a:ext uri="{FF2B5EF4-FFF2-40B4-BE49-F238E27FC236}">
                <a16:creationId xmlns:a16="http://schemas.microsoft.com/office/drawing/2014/main" id="{C58F8C8D-221D-B55E-D329-5A72E24F04B1}"/>
              </a:ext>
            </a:extLst>
          </p:cNvPr>
          <p:cNvSpPr>
            <a:spLocks noGrp="1"/>
          </p:cNvSpPr>
          <p:nvPr>
            <p:ph type="body" sz="quarter" idx="59" hasCustomPrompt="1"/>
          </p:nvPr>
        </p:nvSpPr>
        <p:spPr>
          <a:xfrm>
            <a:off x="9729821"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Tree>
    <p:extLst>
      <p:ext uri="{BB962C8B-B14F-4D97-AF65-F5344CB8AC3E}">
        <p14:creationId xmlns:p14="http://schemas.microsoft.com/office/powerpoint/2010/main" val="339856454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roster_Multiple team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3" name="Team 1">
            <a:extLst>
              <a:ext uri="{FF2B5EF4-FFF2-40B4-BE49-F238E27FC236}">
                <a16:creationId xmlns:a16="http://schemas.microsoft.com/office/drawing/2014/main" id="{1788A81D-F91F-4B63-B86B-E5FF44CB3797}"/>
              </a:ext>
            </a:extLst>
          </p:cNvPr>
          <p:cNvSpPr>
            <a:spLocks noGrp="1"/>
          </p:cNvSpPr>
          <p:nvPr>
            <p:ph type="body" sz="quarter" idx="41" hasCustomPrompt="1"/>
          </p:nvPr>
        </p:nvSpPr>
        <p:spPr>
          <a:xfrm>
            <a:off x="584200" y="2038192"/>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1</a:t>
            </a:r>
          </a:p>
        </p:txBody>
      </p:sp>
      <p:sp>
        <p:nvSpPr>
          <p:cNvPr id="30" name="Picture Placeholder 1A" descr="This photo is a 'placeholder' only. Drag or drop your photo here, or click and tap the center to insert a photo.">
            <a:extLst>
              <a:ext uri="{FF2B5EF4-FFF2-40B4-BE49-F238E27FC236}">
                <a16:creationId xmlns:a16="http://schemas.microsoft.com/office/drawing/2014/main" id="{7A1858DE-4EF1-DF37-6E54-4CDDA8BE4810}"/>
              </a:ext>
            </a:extLst>
          </p:cNvPr>
          <p:cNvSpPr>
            <a:spLocks noGrp="1" noChangeAspect="1"/>
          </p:cNvSpPr>
          <p:nvPr>
            <p:ph type="pic" sz="quarter" idx="28"/>
          </p:nvPr>
        </p:nvSpPr>
        <p:spPr bwMode="ltGray">
          <a:xfrm>
            <a:off x="2179638"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7" name="Text Placeholder 58">
            <a:extLst>
              <a:ext uri="{FF2B5EF4-FFF2-40B4-BE49-F238E27FC236}">
                <a16:creationId xmlns:a16="http://schemas.microsoft.com/office/drawing/2014/main" id="{44D0620A-EDE4-7447-2DB5-3E62FDFEF2AE}"/>
              </a:ext>
            </a:extLst>
          </p:cNvPr>
          <p:cNvSpPr>
            <a:spLocks noGrp="1"/>
          </p:cNvSpPr>
          <p:nvPr>
            <p:ph type="body" sz="quarter" idx="45" hasCustomPrompt="1"/>
          </p:nvPr>
        </p:nvSpPr>
        <p:spPr>
          <a:xfrm>
            <a:off x="3193643"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48" name="Text Placeholder 58">
            <a:extLst>
              <a:ext uri="{FF2B5EF4-FFF2-40B4-BE49-F238E27FC236}">
                <a16:creationId xmlns:a16="http://schemas.microsoft.com/office/drawing/2014/main" id="{01C010F4-F640-8A60-84DB-3A2F8B87A5DD}"/>
              </a:ext>
            </a:extLst>
          </p:cNvPr>
          <p:cNvSpPr>
            <a:spLocks noGrp="1"/>
          </p:cNvSpPr>
          <p:nvPr>
            <p:ph type="body" sz="quarter" idx="46" hasCustomPrompt="1"/>
          </p:nvPr>
        </p:nvSpPr>
        <p:spPr>
          <a:xfrm>
            <a:off x="3193643"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4" name="Picture Placeholder 1B" descr="This photo is a 'placeholder' only. Drag or drop your photo here, or click and tap the center to insert a photo.">
            <a:extLst>
              <a:ext uri="{FF2B5EF4-FFF2-40B4-BE49-F238E27FC236}">
                <a16:creationId xmlns:a16="http://schemas.microsoft.com/office/drawing/2014/main" id="{8DC67249-5F90-20FE-642D-92B8A7AA4725}"/>
              </a:ext>
            </a:extLst>
          </p:cNvPr>
          <p:cNvSpPr>
            <a:spLocks noGrp="1" noChangeAspect="1"/>
          </p:cNvSpPr>
          <p:nvPr>
            <p:ph type="pic" sz="quarter" idx="32"/>
          </p:nvPr>
        </p:nvSpPr>
        <p:spPr bwMode="ltGray">
          <a:xfrm>
            <a:off x="4609587"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5" name="Text Placeholder 58">
            <a:extLst>
              <a:ext uri="{FF2B5EF4-FFF2-40B4-BE49-F238E27FC236}">
                <a16:creationId xmlns:a16="http://schemas.microsoft.com/office/drawing/2014/main" id="{922227CE-29CC-7715-08E4-905343CC4668}"/>
              </a:ext>
            </a:extLst>
          </p:cNvPr>
          <p:cNvSpPr>
            <a:spLocks noGrp="1"/>
          </p:cNvSpPr>
          <p:nvPr>
            <p:ph type="body" sz="quarter" idx="53" hasCustomPrompt="1"/>
          </p:nvPr>
        </p:nvSpPr>
        <p:spPr>
          <a:xfrm>
            <a:off x="5627448"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6" name="Text Placeholder 58">
            <a:extLst>
              <a:ext uri="{FF2B5EF4-FFF2-40B4-BE49-F238E27FC236}">
                <a16:creationId xmlns:a16="http://schemas.microsoft.com/office/drawing/2014/main" id="{20F30418-EB83-FF1F-ECF0-A40BD6D8CBC0}"/>
              </a:ext>
            </a:extLst>
          </p:cNvPr>
          <p:cNvSpPr>
            <a:spLocks noGrp="1"/>
          </p:cNvSpPr>
          <p:nvPr>
            <p:ph type="body" sz="quarter" idx="54" hasCustomPrompt="1"/>
          </p:nvPr>
        </p:nvSpPr>
        <p:spPr>
          <a:xfrm>
            <a:off x="5627448"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8" name="Picture Placeholder 1C" descr="This photo is a 'placeholder' only. Drag or drop your photo here, or click and tap the center to insert a photo.">
            <a:extLst>
              <a:ext uri="{FF2B5EF4-FFF2-40B4-BE49-F238E27FC236}">
                <a16:creationId xmlns:a16="http://schemas.microsoft.com/office/drawing/2014/main" id="{1B8D2A36-064C-FE3B-CEAF-48281FAD4185}"/>
              </a:ext>
            </a:extLst>
          </p:cNvPr>
          <p:cNvSpPr>
            <a:spLocks noGrp="1" noChangeAspect="1"/>
          </p:cNvSpPr>
          <p:nvPr>
            <p:ph type="pic" sz="quarter" idx="36"/>
          </p:nvPr>
        </p:nvSpPr>
        <p:spPr bwMode="ltGray">
          <a:xfrm>
            <a:off x="7049911"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3" name="Text Placeholder 58">
            <a:extLst>
              <a:ext uri="{FF2B5EF4-FFF2-40B4-BE49-F238E27FC236}">
                <a16:creationId xmlns:a16="http://schemas.microsoft.com/office/drawing/2014/main" id="{8AD370F1-6139-1223-018A-16C75055E068}"/>
              </a:ext>
            </a:extLst>
          </p:cNvPr>
          <p:cNvSpPr>
            <a:spLocks noGrp="1"/>
          </p:cNvSpPr>
          <p:nvPr>
            <p:ph type="body" sz="quarter" idx="61" hasCustomPrompt="1"/>
          </p:nvPr>
        </p:nvSpPr>
        <p:spPr>
          <a:xfrm>
            <a:off x="8057744"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4" name="Text Placeholder 58">
            <a:extLst>
              <a:ext uri="{FF2B5EF4-FFF2-40B4-BE49-F238E27FC236}">
                <a16:creationId xmlns:a16="http://schemas.microsoft.com/office/drawing/2014/main" id="{BFCE70D8-4F10-E678-F1BB-75AEBFBE09D5}"/>
              </a:ext>
            </a:extLst>
          </p:cNvPr>
          <p:cNvSpPr>
            <a:spLocks noGrp="1"/>
          </p:cNvSpPr>
          <p:nvPr>
            <p:ph type="body" sz="quarter" idx="62" hasCustomPrompt="1"/>
          </p:nvPr>
        </p:nvSpPr>
        <p:spPr>
          <a:xfrm>
            <a:off x="8057744"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2" name="Picture Placeholder 1D" descr="This photo is a 'placeholder' only. Drag or drop your photo here, or click and tap the center to insert a photo.">
            <a:extLst>
              <a:ext uri="{FF2B5EF4-FFF2-40B4-BE49-F238E27FC236}">
                <a16:creationId xmlns:a16="http://schemas.microsoft.com/office/drawing/2014/main" id="{8E2E6F0B-8050-0919-E8CB-AC11968F627C}"/>
              </a:ext>
            </a:extLst>
          </p:cNvPr>
          <p:cNvSpPr>
            <a:spLocks noGrp="1" noChangeAspect="1"/>
          </p:cNvSpPr>
          <p:nvPr>
            <p:ph type="pic" sz="quarter" idx="40"/>
          </p:nvPr>
        </p:nvSpPr>
        <p:spPr bwMode="ltGray">
          <a:xfrm>
            <a:off x="9485490"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1" name="Text Placeholder 58">
            <a:extLst>
              <a:ext uri="{FF2B5EF4-FFF2-40B4-BE49-F238E27FC236}">
                <a16:creationId xmlns:a16="http://schemas.microsoft.com/office/drawing/2014/main" id="{0001AF27-6E88-CCE0-8660-7B99045D854D}"/>
              </a:ext>
            </a:extLst>
          </p:cNvPr>
          <p:cNvSpPr>
            <a:spLocks noGrp="1"/>
          </p:cNvSpPr>
          <p:nvPr>
            <p:ph type="body" sz="quarter" idx="69" hasCustomPrompt="1"/>
          </p:nvPr>
        </p:nvSpPr>
        <p:spPr>
          <a:xfrm>
            <a:off x="10478312"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2" name="Text Placeholder 58">
            <a:extLst>
              <a:ext uri="{FF2B5EF4-FFF2-40B4-BE49-F238E27FC236}">
                <a16:creationId xmlns:a16="http://schemas.microsoft.com/office/drawing/2014/main" id="{03C09D05-0CE3-7C80-1290-D97C4CA98852}"/>
              </a:ext>
            </a:extLst>
          </p:cNvPr>
          <p:cNvSpPr>
            <a:spLocks noGrp="1"/>
          </p:cNvSpPr>
          <p:nvPr>
            <p:ph type="body" sz="quarter" idx="70" hasCustomPrompt="1"/>
          </p:nvPr>
        </p:nvSpPr>
        <p:spPr>
          <a:xfrm>
            <a:off x="10478312"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 name="Straight Connector 1">
            <a:extLst>
              <a:ext uri="{FF2B5EF4-FFF2-40B4-BE49-F238E27FC236}">
                <a16:creationId xmlns:a16="http://schemas.microsoft.com/office/drawing/2014/main" id="{8F445834-5147-BDA3-1A05-42FE03F26C3D}"/>
              </a:ext>
            </a:extLst>
          </p:cNvPr>
          <p:cNvCxnSpPr>
            <a:cxnSpLocks/>
          </p:cNvCxnSpPr>
          <p:nvPr userDrawn="1"/>
        </p:nvCxnSpPr>
        <p:spPr>
          <a:xfrm>
            <a:off x="588662" y="2796209"/>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am 2">
            <a:extLst>
              <a:ext uri="{FF2B5EF4-FFF2-40B4-BE49-F238E27FC236}">
                <a16:creationId xmlns:a16="http://schemas.microsoft.com/office/drawing/2014/main" id="{10A26582-C8F8-AC4A-9BCE-FF494FA099A6}"/>
              </a:ext>
            </a:extLst>
          </p:cNvPr>
          <p:cNvSpPr>
            <a:spLocks noGrp="1"/>
          </p:cNvSpPr>
          <p:nvPr>
            <p:ph type="body" sz="quarter" idx="42" hasCustomPrompt="1"/>
          </p:nvPr>
        </p:nvSpPr>
        <p:spPr>
          <a:xfrm>
            <a:off x="584200" y="3276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2</a:t>
            </a:r>
          </a:p>
        </p:txBody>
      </p:sp>
      <p:sp>
        <p:nvSpPr>
          <p:cNvPr id="29" name="Picture Placeholder 2A" descr="This photo is a 'placeholder' only. Drag or drop your photo here, or click and tap the center to insert a photo.">
            <a:extLst>
              <a:ext uri="{FF2B5EF4-FFF2-40B4-BE49-F238E27FC236}">
                <a16:creationId xmlns:a16="http://schemas.microsoft.com/office/drawing/2014/main" id="{B47D2B24-2319-9A35-2475-DEF9C8C68542}"/>
              </a:ext>
            </a:extLst>
          </p:cNvPr>
          <p:cNvSpPr>
            <a:spLocks noGrp="1" noChangeAspect="1"/>
          </p:cNvSpPr>
          <p:nvPr>
            <p:ph type="pic" sz="quarter" idx="27"/>
          </p:nvPr>
        </p:nvSpPr>
        <p:spPr bwMode="ltGray">
          <a:xfrm>
            <a:off x="2179638"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9" name="Text Placeholder 58">
            <a:extLst>
              <a:ext uri="{FF2B5EF4-FFF2-40B4-BE49-F238E27FC236}">
                <a16:creationId xmlns:a16="http://schemas.microsoft.com/office/drawing/2014/main" id="{FC01ED5E-F101-B2E3-BF92-D7282EDD9294}"/>
              </a:ext>
            </a:extLst>
          </p:cNvPr>
          <p:cNvSpPr>
            <a:spLocks noGrp="1"/>
          </p:cNvSpPr>
          <p:nvPr>
            <p:ph type="body" sz="quarter" idx="47" hasCustomPrompt="1"/>
          </p:nvPr>
        </p:nvSpPr>
        <p:spPr>
          <a:xfrm>
            <a:off x="3193643"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0" name="Text Placeholder 58">
            <a:extLst>
              <a:ext uri="{FF2B5EF4-FFF2-40B4-BE49-F238E27FC236}">
                <a16:creationId xmlns:a16="http://schemas.microsoft.com/office/drawing/2014/main" id="{5EFE1E18-263B-ADE2-5B97-3D3EC83D4FFD}"/>
              </a:ext>
            </a:extLst>
          </p:cNvPr>
          <p:cNvSpPr>
            <a:spLocks noGrp="1"/>
          </p:cNvSpPr>
          <p:nvPr>
            <p:ph type="body" sz="quarter" idx="48" hasCustomPrompt="1"/>
          </p:nvPr>
        </p:nvSpPr>
        <p:spPr>
          <a:xfrm>
            <a:off x="3193643"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3" name="Picture Placeholder 2B" descr="This photo is a 'placeholder' only. Drag or drop your photo here, or click and tap the center to insert a photo.">
            <a:extLst>
              <a:ext uri="{FF2B5EF4-FFF2-40B4-BE49-F238E27FC236}">
                <a16:creationId xmlns:a16="http://schemas.microsoft.com/office/drawing/2014/main" id="{E8083CB6-CCDA-255D-BC5C-0F5D411855D5}"/>
              </a:ext>
            </a:extLst>
          </p:cNvPr>
          <p:cNvSpPr>
            <a:spLocks noGrp="1" noChangeAspect="1"/>
          </p:cNvSpPr>
          <p:nvPr>
            <p:ph type="pic" sz="quarter" idx="31"/>
          </p:nvPr>
        </p:nvSpPr>
        <p:spPr bwMode="ltGray">
          <a:xfrm>
            <a:off x="4609587"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7" name="Text Placeholder 58">
            <a:extLst>
              <a:ext uri="{FF2B5EF4-FFF2-40B4-BE49-F238E27FC236}">
                <a16:creationId xmlns:a16="http://schemas.microsoft.com/office/drawing/2014/main" id="{F2AC0BEF-2B97-6CDB-7C63-7F2758C12D78}"/>
              </a:ext>
            </a:extLst>
          </p:cNvPr>
          <p:cNvSpPr>
            <a:spLocks noGrp="1"/>
          </p:cNvSpPr>
          <p:nvPr>
            <p:ph type="body" sz="quarter" idx="55" hasCustomPrompt="1"/>
          </p:nvPr>
        </p:nvSpPr>
        <p:spPr>
          <a:xfrm>
            <a:off x="5627448"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8" name="Text Placeholder 58">
            <a:extLst>
              <a:ext uri="{FF2B5EF4-FFF2-40B4-BE49-F238E27FC236}">
                <a16:creationId xmlns:a16="http://schemas.microsoft.com/office/drawing/2014/main" id="{74C1C912-D822-B1C0-3368-737311266008}"/>
              </a:ext>
            </a:extLst>
          </p:cNvPr>
          <p:cNvSpPr>
            <a:spLocks noGrp="1"/>
          </p:cNvSpPr>
          <p:nvPr>
            <p:ph type="body" sz="quarter" idx="56" hasCustomPrompt="1"/>
          </p:nvPr>
        </p:nvSpPr>
        <p:spPr>
          <a:xfrm>
            <a:off x="5627448"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7" name="Picture Placeholder 2C" descr="This photo is a 'placeholder' only. Drag or drop your photo here, or click and tap the center to insert a photo.">
            <a:extLst>
              <a:ext uri="{FF2B5EF4-FFF2-40B4-BE49-F238E27FC236}">
                <a16:creationId xmlns:a16="http://schemas.microsoft.com/office/drawing/2014/main" id="{164422E8-3E89-9441-E751-CAFDCD0F198A}"/>
              </a:ext>
            </a:extLst>
          </p:cNvPr>
          <p:cNvSpPr>
            <a:spLocks noGrp="1" noChangeAspect="1"/>
          </p:cNvSpPr>
          <p:nvPr>
            <p:ph type="pic" sz="quarter" idx="35"/>
          </p:nvPr>
        </p:nvSpPr>
        <p:spPr bwMode="ltGray">
          <a:xfrm>
            <a:off x="7049911"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5" name="Text Placeholder 58">
            <a:extLst>
              <a:ext uri="{FF2B5EF4-FFF2-40B4-BE49-F238E27FC236}">
                <a16:creationId xmlns:a16="http://schemas.microsoft.com/office/drawing/2014/main" id="{317C4FB7-C080-AFBA-6406-A20CF0407110}"/>
              </a:ext>
            </a:extLst>
          </p:cNvPr>
          <p:cNvSpPr>
            <a:spLocks noGrp="1"/>
          </p:cNvSpPr>
          <p:nvPr>
            <p:ph type="body" sz="quarter" idx="63" hasCustomPrompt="1"/>
          </p:nvPr>
        </p:nvSpPr>
        <p:spPr>
          <a:xfrm>
            <a:off x="8057744"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6" name="Text Placeholder 58">
            <a:extLst>
              <a:ext uri="{FF2B5EF4-FFF2-40B4-BE49-F238E27FC236}">
                <a16:creationId xmlns:a16="http://schemas.microsoft.com/office/drawing/2014/main" id="{0E6AE450-22D4-A89C-C840-1C35AC4C6789}"/>
              </a:ext>
            </a:extLst>
          </p:cNvPr>
          <p:cNvSpPr>
            <a:spLocks noGrp="1"/>
          </p:cNvSpPr>
          <p:nvPr>
            <p:ph type="body" sz="quarter" idx="64" hasCustomPrompt="1"/>
          </p:nvPr>
        </p:nvSpPr>
        <p:spPr>
          <a:xfrm>
            <a:off x="8057744"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1" name="Picture Placeholder 2D" descr="This photo is a 'placeholder' only. Drag or drop your photo here, or click and tap the center to insert a photo.">
            <a:extLst>
              <a:ext uri="{FF2B5EF4-FFF2-40B4-BE49-F238E27FC236}">
                <a16:creationId xmlns:a16="http://schemas.microsoft.com/office/drawing/2014/main" id="{E418AC83-800E-9972-CCF5-0D24DA9B04AC}"/>
              </a:ext>
            </a:extLst>
          </p:cNvPr>
          <p:cNvSpPr>
            <a:spLocks noGrp="1" noChangeAspect="1"/>
          </p:cNvSpPr>
          <p:nvPr>
            <p:ph type="pic" sz="quarter" idx="39"/>
          </p:nvPr>
        </p:nvSpPr>
        <p:spPr bwMode="ltGray">
          <a:xfrm>
            <a:off x="9485490"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3" name="Text Placeholder 58">
            <a:extLst>
              <a:ext uri="{FF2B5EF4-FFF2-40B4-BE49-F238E27FC236}">
                <a16:creationId xmlns:a16="http://schemas.microsoft.com/office/drawing/2014/main" id="{309D02C3-435E-CDD1-D82F-28B543F1B5A2}"/>
              </a:ext>
            </a:extLst>
          </p:cNvPr>
          <p:cNvSpPr>
            <a:spLocks noGrp="1"/>
          </p:cNvSpPr>
          <p:nvPr>
            <p:ph type="body" sz="quarter" idx="71" hasCustomPrompt="1"/>
          </p:nvPr>
        </p:nvSpPr>
        <p:spPr>
          <a:xfrm>
            <a:off x="10478312"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4" name="Text Placeholder 58">
            <a:extLst>
              <a:ext uri="{FF2B5EF4-FFF2-40B4-BE49-F238E27FC236}">
                <a16:creationId xmlns:a16="http://schemas.microsoft.com/office/drawing/2014/main" id="{D366B6F5-DEC3-1C48-DA3B-4397F337A269}"/>
              </a:ext>
            </a:extLst>
          </p:cNvPr>
          <p:cNvSpPr>
            <a:spLocks noGrp="1"/>
          </p:cNvSpPr>
          <p:nvPr>
            <p:ph type="body" sz="quarter" idx="72" hasCustomPrompt="1"/>
          </p:nvPr>
        </p:nvSpPr>
        <p:spPr>
          <a:xfrm>
            <a:off x="10478312"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4" name="Straight Connector 3">
            <a:extLst>
              <a:ext uri="{FF2B5EF4-FFF2-40B4-BE49-F238E27FC236}">
                <a16:creationId xmlns:a16="http://schemas.microsoft.com/office/drawing/2014/main" id="{9804F51A-1D45-8731-5DAA-2233599509CB}"/>
              </a:ext>
            </a:extLst>
          </p:cNvPr>
          <p:cNvCxnSpPr>
            <a:cxnSpLocks/>
          </p:cNvCxnSpPr>
          <p:nvPr userDrawn="1"/>
        </p:nvCxnSpPr>
        <p:spPr>
          <a:xfrm>
            <a:off x="588662" y="3962400"/>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am 3">
            <a:extLst>
              <a:ext uri="{FF2B5EF4-FFF2-40B4-BE49-F238E27FC236}">
                <a16:creationId xmlns:a16="http://schemas.microsoft.com/office/drawing/2014/main" id="{D3F608B4-ED44-5C07-5EFA-438FB513B7FB}"/>
              </a:ext>
            </a:extLst>
          </p:cNvPr>
          <p:cNvSpPr>
            <a:spLocks noGrp="1"/>
          </p:cNvSpPr>
          <p:nvPr>
            <p:ph type="body" sz="quarter" idx="43" hasCustomPrompt="1"/>
          </p:nvPr>
        </p:nvSpPr>
        <p:spPr>
          <a:xfrm>
            <a:off x="584200" y="4419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3</a:t>
            </a:r>
          </a:p>
        </p:txBody>
      </p:sp>
      <p:sp>
        <p:nvSpPr>
          <p:cNvPr id="28" name="Picture Placeholder 3A" descr="This photo is a 'placeholder' only. Drag or drop your photo here, or click and tap the center to insert a photo.">
            <a:extLst>
              <a:ext uri="{FF2B5EF4-FFF2-40B4-BE49-F238E27FC236}">
                <a16:creationId xmlns:a16="http://schemas.microsoft.com/office/drawing/2014/main" id="{EAECE39A-485D-E6EB-27F0-728F88CA6719}"/>
              </a:ext>
            </a:extLst>
          </p:cNvPr>
          <p:cNvSpPr>
            <a:spLocks noGrp="1" noChangeAspect="1"/>
          </p:cNvSpPr>
          <p:nvPr>
            <p:ph type="pic" sz="quarter" idx="26"/>
          </p:nvPr>
        </p:nvSpPr>
        <p:spPr bwMode="ltGray">
          <a:xfrm>
            <a:off x="2179638"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1" name="Text Placeholder 58">
            <a:extLst>
              <a:ext uri="{FF2B5EF4-FFF2-40B4-BE49-F238E27FC236}">
                <a16:creationId xmlns:a16="http://schemas.microsoft.com/office/drawing/2014/main" id="{3965190B-2799-9D0C-F8DD-6CC5158F1533}"/>
              </a:ext>
            </a:extLst>
          </p:cNvPr>
          <p:cNvSpPr>
            <a:spLocks noGrp="1"/>
          </p:cNvSpPr>
          <p:nvPr>
            <p:ph type="body" sz="quarter" idx="49" hasCustomPrompt="1"/>
          </p:nvPr>
        </p:nvSpPr>
        <p:spPr>
          <a:xfrm>
            <a:off x="3193643"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2" name="Text Placeholder 58">
            <a:extLst>
              <a:ext uri="{FF2B5EF4-FFF2-40B4-BE49-F238E27FC236}">
                <a16:creationId xmlns:a16="http://schemas.microsoft.com/office/drawing/2014/main" id="{736C02F1-87C7-951D-BE5A-0E2EE9F3DC1E}"/>
              </a:ext>
            </a:extLst>
          </p:cNvPr>
          <p:cNvSpPr>
            <a:spLocks noGrp="1"/>
          </p:cNvSpPr>
          <p:nvPr>
            <p:ph type="body" sz="quarter" idx="50" hasCustomPrompt="1"/>
          </p:nvPr>
        </p:nvSpPr>
        <p:spPr>
          <a:xfrm>
            <a:off x="3193643"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2" name="Picture Placeholder 3B" descr="This photo is a 'placeholder' only. Drag or drop your photo here, or click and tap the center to insert a photo.">
            <a:extLst>
              <a:ext uri="{FF2B5EF4-FFF2-40B4-BE49-F238E27FC236}">
                <a16:creationId xmlns:a16="http://schemas.microsoft.com/office/drawing/2014/main" id="{8BF4AC3C-2414-C0C9-D30B-1883D8FF07F9}"/>
              </a:ext>
            </a:extLst>
          </p:cNvPr>
          <p:cNvSpPr>
            <a:spLocks noGrp="1" noChangeAspect="1"/>
          </p:cNvSpPr>
          <p:nvPr>
            <p:ph type="pic" sz="quarter" idx="30"/>
          </p:nvPr>
        </p:nvSpPr>
        <p:spPr bwMode="ltGray">
          <a:xfrm>
            <a:off x="4609587"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9" name="Text Placeholder 58">
            <a:extLst>
              <a:ext uri="{FF2B5EF4-FFF2-40B4-BE49-F238E27FC236}">
                <a16:creationId xmlns:a16="http://schemas.microsoft.com/office/drawing/2014/main" id="{EF622325-4A31-0D34-F692-292C7A27B194}"/>
              </a:ext>
            </a:extLst>
          </p:cNvPr>
          <p:cNvSpPr>
            <a:spLocks noGrp="1"/>
          </p:cNvSpPr>
          <p:nvPr>
            <p:ph type="body" sz="quarter" idx="57" hasCustomPrompt="1"/>
          </p:nvPr>
        </p:nvSpPr>
        <p:spPr>
          <a:xfrm>
            <a:off x="5627448"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0" name="Text Placeholder 58">
            <a:extLst>
              <a:ext uri="{FF2B5EF4-FFF2-40B4-BE49-F238E27FC236}">
                <a16:creationId xmlns:a16="http://schemas.microsoft.com/office/drawing/2014/main" id="{4EA6AF6F-230F-CCBA-01CB-9F97E4A80419}"/>
              </a:ext>
            </a:extLst>
          </p:cNvPr>
          <p:cNvSpPr>
            <a:spLocks noGrp="1"/>
          </p:cNvSpPr>
          <p:nvPr>
            <p:ph type="body" sz="quarter" idx="58" hasCustomPrompt="1"/>
          </p:nvPr>
        </p:nvSpPr>
        <p:spPr>
          <a:xfrm>
            <a:off x="5627448"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6" name="Picture Placeholder 3C" descr="This photo is a 'placeholder' only. Drag or drop your photo here, or click and tap the center to insert a photo.">
            <a:extLst>
              <a:ext uri="{FF2B5EF4-FFF2-40B4-BE49-F238E27FC236}">
                <a16:creationId xmlns:a16="http://schemas.microsoft.com/office/drawing/2014/main" id="{A1EE5FC3-9D08-4309-3E1C-5300AC037DC4}"/>
              </a:ext>
            </a:extLst>
          </p:cNvPr>
          <p:cNvSpPr>
            <a:spLocks noGrp="1" noChangeAspect="1"/>
          </p:cNvSpPr>
          <p:nvPr>
            <p:ph type="pic" sz="quarter" idx="34"/>
          </p:nvPr>
        </p:nvSpPr>
        <p:spPr bwMode="ltGray">
          <a:xfrm>
            <a:off x="7049911"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7" name="Text Placeholder 58">
            <a:extLst>
              <a:ext uri="{FF2B5EF4-FFF2-40B4-BE49-F238E27FC236}">
                <a16:creationId xmlns:a16="http://schemas.microsoft.com/office/drawing/2014/main" id="{8F8EB56C-34C6-E5E1-1972-A071C8CB2ACF}"/>
              </a:ext>
            </a:extLst>
          </p:cNvPr>
          <p:cNvSpPr>
            <a:spLocks noGrp="1"/>
          </p:cNvSpPr>
          <p:nvPr>
            <p:ph type="body" sz="quarter" idx="65" hasCustomPrompt="1"/>
          </p:nvPr>
        </p:nvSpPr>
        <p:spPr>
          <a:xfrm>
            <a:off x="8057744"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8" name="Text Placeholder 58">
            <a:extLst>
              <a:ext uri="{FF2B5EF4-FFF2-40B4-BE49-F238E27FC236}">
                <a16:creationId xmlns:a16="http://schemas.microsoft.com/office/drawing/2014/main" id="{6070585B-81AF-32BA-0813-522DCAEFA40E}"/>
              </a:ext>
            </a:extLst>
          </p:cNvPr>
          <p:cNvSpPr>
            <a:spLocks noGrp="1"/>
          </p:cNvSpPr>
          <p:nvPr>
            <p:ph type="body" sz="quarter" idx="66" hasCustomPrompt="1"/>
          </p:nvPr>
        </p:nvSpPr>
        <p:spPr>
          <a:xfrm>
            <a:off x="8057744"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0" name="Picture Placeholder 3D" descr="This photo is a 'placeholder' only. Drag or drop your photo here, or click and tap the center to insert a photo.">
            <a:extLst>
              <a:ext uri="{FF2B5EF4-FFF2-40B4-BE49-F238E27FC236}">
                <a16:creationId xmlns:a16="http://schemas.microsoft.com/office/drawing/2014/main" id="{48D92F43-C340-0BDC-CD08-A5A2D0AFAA5A}"/>
              </a:ext>
            </a:extLst>
          </p:cNvPr>
          <p:cNvSpPr>
            <a:spLocks noGrp="1" noChangeAspect="1"/>
          </p:cNvSpPr>
          <p:nvPr>
            <p:ph type="pic" sz="quarter" idx="38"/>
          </p:nvPr>
        </p:nvSpPr>
        <p:spPr bwMode="ltGray">
          <a:xfrm>
            <a:off x="9485490"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5" name="Text Placeholder 58">
            <a:extLst>
              <a:ext uri="{FF2B5EF4-FFF2-40B4-BE49-F238E27FC236}">
                <a16:creationId xmlns:a16="http://schemas.microsoft.com/office/drawing/2014/main" id="{89E6A037-24C1-CAC2-A398-476119D3F25D}"/>
              </a:ext>
            </a:extLst>
          </p:cNvPr>
          <p:cNvSpPr>
            <a:spLocks noGrp="1"/>
          </p:cNvSpPr>
          <p:nvPr>
            <p:ph type="body" sz="quarter" idx="73" hasCustomPrompt="1"/>
          </p:nvPr>
        </p:nvSpPr>
        <p:spPr>
          <a:xfrm>
            <a:off x="10478312"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6" name="Text Placeholder 58">
            <a:extLst>
              <a:ext uri="{FF2B5EF4-FFF2-40B4-BE49-F238E27FC236}">
                <a16:creationId xmlns:a16="http://schemas.microsoft.com/office/drawing/2014/main" id="{876F2CA6-31AD-FFE7-FC90-15148A097830}"/>
              </a:ext>
            </a:extLst>
          </p:cNvPr>
          <p:cNvSpPr>
            <a:spLocks noGrp="1"/>
          </p:cNvSpPr>
          <p:nvPr>
            <p:ph type="body" sz="quarter" idx="74" hasCustomPrompt="1"/>
          </p:nvPr>
        </p:nvSpPr>
        <p:spPr>
          <a:xfrm>
            <a:off x="10478312"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6" name="Straight Connector 25">
            <a:extLst>
              <a:ext uri="{FF2B5EF4-FFF2-40B4-BE49-F238E27FC236}">
                <a16:creationId xmlns:a16="http://schemas.microsoft.com/office/drawing/2014/main" id="{372DE300-AF33-9F86-1E59-5008DFACF2FD}"/>
              </a:ext>
            </a:extLst>
          </p:cNvPr>
          <p:cNvCxnSpPr>
            <a:cxnSpLocks/>
          </p:cNvCxnSpPr>
          <p:nvPr userDrawn="1"/>
        </p:nvCxnSpPr>
        <p:spPr>
          <a:xfrm>
            <a:off x="588662" y="5128591"/>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am 4">
            <a:extLst>
              <a:ext uri="{FF2B5EF4-FFF2-40B4-BE49-F238E27FC236}">
                <a16:creationId xmlns:a16="http://schemas.microsoft.com/office/drawing/2014/main" id="{B1818782-B436-6129-67F3-553E6ADB8AE1}"/>
              </a:ext>
            </a:extLst>
          </p:cNvPr>
          <p:cNvSpPr>
            <a:spLocks noGrp="1"/>
          </p:cNvSpPr>
          <p:nvPr>
            <p:ph type="body" sz="quarter" idx="44" hasCustomPrompt="1"/>
          </p:nvPr>
        </p:nvSpPr>
        <p:spPr>
          <a:xfrm>
            <a:off x="569912" y="561975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4</a:t>
            </a:r>
          </a:p>
        </p:txBody>
      </p:sp>
      <p:sp>
        <p:nvSpPr>
          <p:cNvPr id="27" name="Picture Placeholder 4A" descr="This photo is a 'placeholder' only. Drag or drop your photo here, or click and tap the center to insert a photo.">
            <a:extLst>
              <a:ext uri="{FF2B5EF4-FFF2-40B4-BE49-F238E27FC236}">
                <a16:creationId xmlns:a16="http://schemas.microsoft.com/office/drawing/2014/main" id="{09D5AA92-B282-C1B4-798D-F0C0CE32DFED}"/>
              </a:ext>
            </a:extLst>
          </p:cNvPr>
          <p:cNvSpPr>
            <a:spLocks noGrp="1" noChangeAspect="1"/>
          </p:cNvSpPr>
          <p:nvPr>
            <p:ph type="pic" sz="quarter" idx="25"/>
          </p:nvPr>
        </p:nvSpPr>
        <p:spPr bwMode="ltGray">
          <a:xfrm>
            <a:off x="2179638"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3" name="Text Placeholder 58">
            <a:extLst>
              <a:ext uri="{FF2B5EF4-FFF2-40B4-BE49-F238E27FC236}">
                <a16:creationId xmlns:a16="http://schemas.microsoft.com/office/drawing/2014/main" id="{185A2984-DFE0-DB13-1B58-814E78BACB59}"/>
              </a:ext>
            </a:extLst>
          </p:cNvPr>
          <p:cNvSpPr>
            <a:spLocks noGrp="1"/>
          </p:cNvSpPr>
          <p:nvPr>
            <p:ph type="body" sz="quarter" idx="51" hasCustomPrompt="1"/>
          </p:nvPr>
        </p:nvSpPr>
        <p:spPr>
          <a:xfrm>
            <a:off x="3193643"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4" name="Text Placeholder 58">
            <a:extLst>
              <a:ext uri="{FF2B5EF4-FFF2-40B4-BE49-F238E27FC236}">
                <a16:creationId xmlns:a16="http://schemas.microsoft.com/office/drawing/2014/main" id="{8B90DB1C-DC86-BEED-6297-979686631FEC}"/>
              </a:ext>
            </a:extLst>
          </p:cNvPr>
          <p:cNvSpPr>
            <a:spLocks noGrp="1"/>
          </p:cNvSpPr>
          <p:nvPr>
            <p:ph type="body" sz="quarter" idx="52" hasCustomPrompt="1"/>
          </p:nvPr>
        </p:nvSpPr>
        <p:spPr>
          <a:xfrm>
            <a:off x="3193643"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Picture Placeholder 4B" descr="This photo is a 'placeholder' only. Drag or drop your photo here, or click and tap the center to insert a photo.">
            <a:extLst>
              <a:ext uri="{FF2B5EF4-FFF2-40B4-BE49-F238E27FC236}">
                <a16:creationId xmlns:a16="http://schemas.microsoft.com/office/drawing/2014/main" id="{1AACDD71-3F9F-FF96-80B7-B16ACB3DBDA0}"/>
              </a:ext>
            </a:extLst>
          </p:cNvPr>
          <p:cNvSpPr>
            <a:spLocks noGrp="1" noChangeAspect="1"/>
          </p:cNvSpPr>
          <p:nvPr>
            <p:ph type="pic" sz="quarter" idx="29"/>
          </p:nvPr>
        </p:nvSpPr>
        <p:spPr bwMode="ltGray">
          <a:xfrm>
            <a:off x="4609587"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1" name="Text Placeholder 58">
            <a:extLst>
              <a:ext uri="{FF2B5EF4-FFF2-40B4-BE49-F238E27FC236}">
                <a16:creationId xmlns:a16="http://schemas.microsoft.com/office/drawing/2014/main" id="{2B9A6BDF-B22A-1D52-4406-C9B2C30D5BE2}"/>
              </a:ext>
            </a:extLst>
          </p:cNvPr>
          <p:cNvSpPr>
            <a:spLocks noGrp="1"/>
          </p:cNvSpPr>
          <p:nvPr>
            <p:ph type="body" sz="quarter" idx="59" hasCustomPrompt="1"/>
          </p:nvPr>
        </p:nvSpPr>
        <p:spPr>
          <a:xfrm>
            <a:off x="5627448"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2" name="Text Placeholder 58">
            <a:extLst>
              <a:ext uri="{FF2B5EF4-FFF2-40B4-BE49-F238E27FC236}">
                <a16:creationId xmlns:a16="http://schemas.microsoft.com/office/drawing/2014/main" id="{798F9B24-6D32-FEF4-B4F7-221FA0383648}"/>
              </a:ext>
            </a:extLst>
          </p:cNvPr>
          <p:cNvSpPr>
            <a:spLocks noGrp="1"/>
          </p:cNvSpPr>
          <p:nvPr>
            <p:ph type="body" sz="quarter" idx="60" hasCustomPrompt="1"/>
          </p:nvPr>
        </p:nvSpPr>
        <p:spPr>
          <a:xfrm>
            <a:off x="5627448"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5" name="Picture Placeholder 4C" descr="This photo is a 'placeholder' only. Drag or drop your photo here, or click and tap the center to insert a photo.">
            <a:extLst>
              <a:ext uri="{FF2B5EF4-FFF2-40B4-BE49-F238E27FC236}">
                <a16:creationId xmlns:a16="http://schemas.microsoft.com/office/drawing/2014/main" id="{217FFE89-17B7-1648-33A1-D7100A36CE96}"/>
              </a:ext>
            </a:extLst>
          </p:cNvPr>
          <p:cNvSpPr>
            <a:spLocks noGrp="1" noChangeAspect="1"/>
          </p:cNvSpPr>
          <p:nvPr>
            <p:ph type="pic" sz="quarter" idx="33"/>
          </p:nvPr>
        </p:nvSpPr>
        <p:spPr bwMode="ltGray">
          <a:xfrm>
            <a:off x="7049911"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9" name="Text Placeholder 58">
            <a:extLst>
              <a:ext uri="{FF2B5EF4-FFF2-40B4-BE49-F238E27FC236}">
                <a16:creationId xmlns:a16="http://schemas.microsoft.com/office/drawing/2014/main" id="{4E67998A-56F2-636C-2397-FD35A6BAED5C}"/>
              </a:ext>
            </a:extLst>
          </p:cNvPr>
          <p:cNvSpPr>
            <a:spLocks noGrp="1"/>
          </p:cNvSpPr>
          <p:nvPr>
            <p:ph type="body" sz="quarter" idx="67" hasCustomPrompt="1"/>
          </p:nvPr>
        </p:nvSpPr>
        <p:spPr>
          <a:xfrm>
            <a:off x="8057744"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0" name="Text Placeholder 58">
            <a:extLst>
              <a:ext uri="{FF2B5EF4-FFF2-40B4-BE49-F238E27FC236}">
                <a16:creationId xmlns:a16="http://schemas.microsoft.com/office/drawing/2014/main" id="{98A4D675-E7C5-C94A-F613-39AE772372B3}"/>
              </a:ext>
            </a:extLst>
          </p:cNvPr>
          <p:cNvSpPr>
            <a:spLocks noGrp="1"/>
          </p:cNvSpPr>
          <p:nvPr>
            <p:ph type="body" sz="quarter" idx="68" hasCustomPrompt="1"/>
          </p:nvPr>
        </p:nvSpPr>
        <p:spPr>
          <a:xfrm>
            <a:off x="8057744"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9" name="Picture Placeholder 4D" descr="This photo is a 'placeholder' only. Drag or drop your photo here, or click and tap the center to insert a photo.">
            <a:extLst>
              <a:ext uri="{FF2B5EF4-FFF2-40B4-BE49-F238E27FC236}">
                <a16:creationId xmlns:a16="http://schemas.microsoft.com/office/drawing/2014/main" id="{BB3E99EB-92F7-AFDA-6F2F-8D5C275EECBF}"/>
              </a:ext>
            </a:extLst>
          </p:cNvPr>
          <p:cNvSpPr>
            <a:spLocks noGrp="1" noChangeAspect="1"/>
          </p:cNvSpPr>
          <p:nvPr>
            <p:ph type="pic" sz="quarter" idx="37"/>
          </p:nvPr>
        </p:nvSpPr>
        <p:spPr bwMode="ltGray">
          <a:xfrm>
            <a:off x="9485490"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7" name="Text Placeholder 58">
            <a:extLst>
              <a:ext uri="{FF2B5EF4-FFF2-40B4-BE49-F238E27FC236}">
                <a16:creationId xmlns:a16="http://schemas.microsoft.com/office/drawing/2014/main" id="{794D0FFB-0845-0A62-2ABA-9D32A8F6A11F}"/>
              </a:ext>
            </a:extLst>
          </p:cNvPr>
          <p:cNvSpPr>
            <a:spLocks noGrp="1"/>
          </p:cNvSpPr>
          <p:nvPr>
            <p:ph type="body" sz="quarter" idx="75" hasCustomPrompt="1"/>
          </p:nvPr>
        </p:nvSpPr>
        <p:spPr>
          <a:xfrm>
            <a:off x="10478312"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8" name="Text Placeholder 58">
            <a:extLst>
              <a:ext uri="{FF2B5EF4-FFF2-40B4-BE49-F238E27FC236}">
                <a16:creationId xmlns:a16="http://schemas.microsoft.com/office/drawing/2014/main" id="{EA2979B5-9049-F13E-01F6-96D99CFF4F5E}"/>
              </a:ext>
            </a:extLst>
          </p:cNvPr>
          <p:cNvSpPr>
            <a:spLocks noGrp="1"/>
          </p:cNvSpPr>
          <p:nvPr>
            <p:ph type="body" sz="quarter" idx="76" hasCustomPrompt="1"/>
          </p:nvPr>
        </p:nvSpPr>
        <p:spPr>
          <a:xfrm>
            <a:off x="10478312"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Tree>
    <p:extLst>
      <p:ext uri="{BB962C8B-B14F-4D97-AF65-F5344CB8AC3E}">
        <p14:creationId xmlns:p14="http://schemas.microsoft.com/office/powerpoint/2010/main" val="153282663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ummary page_Big headlin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9654F913-8C73-8154-339B-5F55F59D6479}"/>
              </a:ext>
            </a:extLst>
          </p:cNvPr>
          <p:cNvSpPr>
            <a:spLocks noGrp="1"/>
          </p:cNvSpPr>
          <p:nvPr>
            <p:ph type="title" hasCustomPrompt="1"/>
          </p:nvPr>
        </p:nvSpPr>
        <p:spPr>
          <a:xfrm>
            <a:off x="525081" y="2448062"/>
            <a:ext cx="10430257" cy="1015663"/>
          </a:xfrm>
        </p:spPr>
        <p:txBody>
          <a:bodyPr anchor="b" anchorCtr="0"/>
          <a:lstStyle>
            <a:lvl1pPr>
              <a:defRPr sz="6600" spc="-100" baseline="0">
                <a:solidFill>
                  <a:schemeClr val="tx1"/>
                </a:solidFill>
                <a:latin typeface="+mn-lt"/>
              </a:defRPr>
            </a:lvl1pPr>
          </a:lstStyle>
          <a:p>
            <a:r>
              <a:rPr lang="en-US"/>
              <a:t>Big headline</a:t>
            </a:r>
          </a:p>
        </p:txBody>
      </p:sp>
      <p:sp>
        <p:nvSpPr>
          <p:cNvPr id="12" name="Text Placeholder 3">
            <a:extLst>
              <a:ext uri="{FF2B5EF4-FFF2-40B4-BE49-F238E27FC236}">
                <a16:creationId xmlns:a16="http://schemas.microsoft.com/office/drawing/2014/main" id="{1AD7AFE0-BCF1-36FF-7EA7-BCB9808983BD}"/>
              </a:ext>
            </a:extLst>
          </p:cNvPr>
          <p:cNvSpPr>
            <a:spLocks noGrp="1"/>
          </p:cNvSpPr>
          <p:nvPr>
            <p:ph type="body" sz="quarter" idx="15"/>
          </p:nvPr>
        </p:nvSpPr>
        <p:spPr>
          <a:xfrm>
            <a:off x="58638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1290F352-B453-F362-EDD0-00B6F4E63D12}"/>
              </a:ext>
            </a:extLst>
          </p:cNvPr>
          <p:cNvSpPr>
            <a:spLocks noGrp="1"/>
          </p:cNvSpPr>
          <p:nvPr>
            <p:ph type="body" sz="quarter" idx="16"/>
          </p:nvPr>
        </p:nvSpPr>
        <p:spPr>
          <a:xfrm>
            <a:off x="624640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02351363"/>
      </p:ext>
    </p:extLst>
  </p:cSld>
  <p:clrMapOvr>
    <a:masterClrMapping/>
  </p:clrMapOvr>
  <p:transition>
    <p:fade/>
  </p:transition>
  <p:extLst>
    <p:ext uri="{DCECCB84-F9BA-43D5-87BE-67443E8EF086}">
      <p15:sldGuideLst xmlns:p15="http://schemas.microsoft.com/office/powerpoint/2012/main">
        <p15:guide id="2" pos="7680">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_Dark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627668373"/>
      </p:ext>
    </p:extLst>
  </p:cSld>
  <p:clrMapOvr>
    <a:masterClrMapping/>
  </p:clrMapOvr>
  <p:transition>
    <p:fade/>
  </p:transition>
  <p:extLst>
    <p:ext uri="{DCECCB84-F9BA-43D5-87BE-67443E8EF086}">
      <p15:sldGuideLst xmlns:p15="http://schemas.microsoft.com/office/powerpoint/2012/main">
        <p15:guide id="3" pos="368">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_Dark Te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1209238959"/>
      </p:ext>
    </p:extLst>
  </p:cSld>
  <p:clrMapOvr>
    <a:masterClrMapping/>
  </p:clrMapOvr>
  <p:transition>
    <p:fade/>
  </p:transition>
  <p:extLst>
    <p:ext uri="{DCECCB84-F9BA-43D5-87BE-67443E8EF086}">
      <p15:sldGuideLst xmlns:p15="http://schemas.microsoft.com/office/powerpoint/2012/main">
        <p15:guide id="3" pos="368" userDrawn="1">
          <p15:clr>
            <a:srgbClr val="954F72"/>
          </p15:clr>
        </p15:guide>
        <p15:guide id="4" pos="778" userDrawn="1">
          <p15:clr>
            <a:srgbClr val="954F72"/>
          </p15:clr>
        </p15:guide>
        <p15:guide id="5" pos="962" userDrawn="1">
          <p15:clr>
            <a:srgbClr val="954F72"/>
          </p15:clr>
        </p15:guide>
        <p15:guide id="6" pos="1372" userDrawn="1">
          <p15:clr>
            <a:srgbClr val="954F72"/>
          </p15:clr>
        </p15:guide>
        <p15:guide id="7" pos="1556" userDrawn="1">
          <p15:clr>
            <a:srgbClr val="954F72"/>
          </p15:clr>
        </p15:guide>
        <p15:guide id="8" pos="1966" userDrawn="1">
          <p15:clr>
            <a:srgbClr val="954F72"/>
          </p15:clr>
        </p15:guide>
        <p15:guide id="9" pos="2150" userDrawn="1">
          <p15:clr>
            <a:srgbClr val="954F72"/>
          </p15:clr>
        </p15:guide>
        <p15:guide id="10" pos="2560" userDrawn="1">
          <p15:clr>
            <a:srgbClr val="954F72"/>
          </p15:clr>
        </p15:guide>
        <p15:guide id="11" pos="2744" userDrawn="1">
          <p15:clr>
            <a:srgbClr val="954F72"/>
          </p15:clr>
        </p15:guide>
        <p15:guide id="12" pos="3153" userDrawn="1">
          <p15:clr>
            <a:srgbClr val="954F72"/>
          </p15:clr>
        </p15:guide>
        <p15:guide id="13" pos="3338" userDrawn="1">
          <p15:clr>
            <a:srgbClr val="954F72"/>
          </p15:clr>
        </p15:guide>
        <p15:guide id="14" pos="3747" userDrawn="1">
          <p15:clr>
            <a:srgbClr val="954F72"/>
          </p15:clr>
        </p15:guide>
        <p15:guide id="15" pos="3932" userDrawn="1">
          <p15:clr>
            <a:srgbClr val="954F72"/>
          </p15:clr>
        </p15:guide>
        <p15:guide id="16" pos="4341" userDrawn="1">
          <p15:clr>
            <a:srgbClr val="954F72"/>
          </p15:clr>
        </p15:guide>
        <p15:guide id="17" pos="4526" userDrawn="1">
          <p15:clr>
            <a:srgbClr val="954F72"/>
          </p15:clr>
        </p15:guide>
        <p15:guide id="18" pos="4935" userDrawn="1">
          <p15:clr>
            <a:srgbClr val="954F72"/>
          </p15:clr>
        </p15:guide>
        <p15:guide id="19" pos="5120" userDrawn="1">
          <p15:clr>
            <a:srgbClr val="954F72"/>
          </p15:clr>
        </p15:guide>
        <p15:guide id="20" pos="5529" userDrawn="1">
          <p15:clr>
            <a:srgbClr val="954F72"/>
          </p15:clr>
        </p15:guide>
        <p15:guide id="21" pos="5713" userDrawn="1">
          <p15:clr>
            <a:srgbClr val="954F72"/>
          </p15:clr>
        </p15:guide>
        <p15:guide id="22" pos="6123" userDrawn="1">
          <p15:clr>
            <a:srgbClr val="954F72"/>
          </p15:clr>
        </p15:guide>
        <p15:guide id="23" pos="6307" userDrawn="1">
          <p15:clr>
            <a:srgbClr val="954F72"/>
          </p15:clr>
        </p15:guide>
        <p15:guide id="24" pos="6717" userDrawn="1">
          <p15:clr>
            <a:srgbClr val="954F72"/>
          </p15:clr>
        </p15:guide>
        <p15:guide id="25" pos="6901" userDrawn="1">
          <p15:clr>
            <a:srgbClr val="954F72"/>
          </p15:clr>
        </p15:guide>
        <p15:guide id="30" orient="horz" pos="812" userDrawn="1">
          <p15:clr>
            <a:srgbClr val="954F72"/>
          </p15:clr>
        </p15:guide>
        <p15:guide id="31" orient="horz" pos="996" userDrawn="1">
          <p15:clr>
            <a:srgbClr val="954F72"/>
          </p15:clr>
        </p15:guide>
        <p15:guide id="32" orient="horz" pos="1440" userDrawn="1">
          <p15:clr>
            <a:srgbClr val="954F72"/>
          </p15:clr>
        </p15:guide>
        <p15:guide id="33" orient="horz" pos="1624" userDrawn="1">
          <p15:clr>
            <a:srgbClr val="954F72"/>
          </p15:clr>
        </p15:guide>
        <p15:guide id="34" orient="horz" pos="2067" userDrawn="1">
          <p15:clr>
            <a:srgbClr val="954F72"/>
          </p15:clr>
        </p15:guide>
        <p15:guide id="35" orient="horz" pos="2252" userDrawn="1">
          <p15:clr>
            <a:srgbClr val="954F72"/>
          </p15:clr>
        </p15:guide>
        <p15:guide id="36" orient="horz" pos="2695" userDrawn="1">
          <p15:clr>
            <a:srgbClr val="954F72"/>
          </p15:clr>
        </p15:guide>
        <p15:guide id="37" orient="horz" pos="2880" userDrawn="1">
          <p15:clr>
            <a:srgbClr val="954F72"/>
          </p15:clr>
        </p15:guide>
        <p15:guide id="38" orient="horz" pos="3323" userDrawn="1">
          <p15:clr>
            <a:srgbClr val="954F72"/>
          </p15:clr>
        </p15:guide>
        <p15:guide id="39" orient="horz" pos="3507" userDrawn="1">
          <p15:clr>
            <a:srgbClr val="954F7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Photo_1/3 pag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23E87F42-010F-3E27-4A6C-FF0B393BD4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6895759"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6895759"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8251606E-7ED4-0FCC-48A7-298DABEC7CCD}"/>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9" name="Text Placeholder 4">
            <a:extLst>
              <a:ext uri="{FF2B5EF4-FFF2-40B4-BE49-F238E27FC236}">
                <a16:creationId xmlns:a16="http://schemas.microsoft.com/office/drawing/2014/main" id="{D9F65BD8-C626-5B2C-AF8A-7F9CB38095B1}"/>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7D075368-BA70-E259-E472-56961BBBB323}"/>
              </a:ext>
            </a:extLst>
          </p:cNvPr>
          <p:cNvSpPr>
            <a:spLocks noGrp="1"/>
          </p:cNvSpPr>
          <p:nvPr>
            <p:ph type="pic" sz="quarter" idx="19" hasCustomPrompt="1"/>
          </p:nvPr>
        </p:nvSpPr>
        <p:spPr bwMode="ltGray">
          <a:xfrm>
            <a:off x="8129016" y="0"/>
            <a:ext cx="4059936"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6084620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column_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9622538" cy="492443"/>
          </a:xfrm>
        </p:spPr>
        <p:txBody>
          <a:bodyPr/>
          <a:lstStyle>
            <a:lvl1pPr>
              <a:defRPr sz="32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2A76E6DB-43E3-9638-8EED-1A07351FE9B4}"/>
              </a:ext>
            </a:extLst>
          </p:cNvPr>
          <p:cNvSpPr>
            <a:spLocks noGrp="1"/>
          </p:cNvSpPr>
          <p:nvPr>
            <p:ph type="body" sz="quarter" idx="15"/>
          </p:nvPr>
        </p:nvSpPr>
        <p:spPr>
          <a:xfrm>
            <a:off x="586389" y="1614460"/>
            <a:ext cx="962253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Text Placeholder 4">
            <a:extLst>
              <a:ext uri="{FF2B5EF4-FFF2-40B4-BE49-F238E27FC236}">
                <a16:creationId xmlns:a16="http://schemas.microsoft.com/office/drawing/2014/main" id="{02565914-75E8-954F-E7B5-C6311DC21A9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fld id="{D4AFE1D3-6DD1-684F-BBB1-EE32AE9F3D90}" type="slidenum">
              <a:rPr lang="en-US" smtClean="0"/>
              <a:t>‹#›</a:t>
            </a:fld>
            <a:endParaRPr lang="en-US"/>
          </a:p>
        </p:txBody>
      </p:sp>
    </p:spTree>
    <p:extLst>
      <p:ext uri="{BB962C8B-B14F-4D97-AF65-F5344CB8AC3E}">
        <p14:creationId xmlns:p14="http://schemas.microsoft.com/office/powerpoint/2010/main" val="312184986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userDrawn="1">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column_Text_with Subhea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11">
            <a:extLst>
              <a:ext uri="{FF2B5EF4-FFF2-40B4-BE49-F238E27FC236}">
                <a16:creationId xmlns:a16="http://schemas.microsoft.com/office/drawing/2014/main" id="{0FD7F3A0-AE9E-F4D1-2FA8-3A1E9EA0E8B0}"/>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3">
            <a:extLst>
              <a:ext uri="{FF2B5EF4-FFF2-40B4-BE49-F238E27FC236}">
                <a16:creationId xmlns:a16="http://schemas.microsoft.com/office/drawing/2014/main" id="{9B285081-0F92-6C1C-3512-5B288A411FF8}"/>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6895172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column_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8E180A9F-A1A7-5DB6-E89E-76F228103C73}"/>
              </a:ext>
            </a:extLst>
          </p:cNvPr>
          <p:cNvSpPr>
            <a:spLocks noGrp="1"/>
          </p:cNvSpPr>
          <p:nvPr>
            <p:ph type="body" sz="quarter" idx="15" hasCustomPrompt="1"/>
          </p:nvPr>
        </p:nvSpPr>
        <p:spPr>
          <a:xfrm>
            <a:off x="586390" y="1591056"/>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736ED656-29AE-AA0B-2536-E6F40F331249}"/>
              </a:ext>
            </a:extLst>
          </p:cNvPr>
          <p:cNvSpPr>
            <a:spLocks noGrp="1"/>
          </p:cNvSpPr>
          <p:nvPr>
            <p:ph type="body" sz="quarter" idx="18" hasCustomPrompt="1"/>
          </p:nvPr>
        </p:nvSpPr>
        <p:spPr>
          <a:xfrm>
            <a:off x="6242050" y="1591310"/>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8041090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0" userDrawn="1">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userDrawn="1">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column_Text_with Subhead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Text Placeholder 11">
            <a:extLst>
              <a:ext uri="{FF2B5EF4-FFF2-40B4-BE49-F238E27FC236}">
                <a16:creationId xmlns:a16="http://schemas.microsoft.com/office/drawing/2014/main" id="{A151F6C3-4C86-9BE0-3EF1-2A7F45C255BA}"/>
              </a:ext>
            </a:extLst>
          </p:cNvPr>
          <p:cNvSpPr>
            <a:spLocks noGrp="1"/>
          </p:cNvSpPr>
          <p:nvPr>
            <p:ph type="body" sz="quarter" idx="16"/>
          </p:nvPr>
        </p:nvSpPr>
        <p:spPr>
          <a:xfrm>
            <a:off x="58420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11">
            <a:extLst>
              <a:ext uri="{FF2B5EF4-FFF2-40B4-BE49-F238E27FC236}">
                <a16:creationId xmlns:a16="http://schemas.microsoft.com/office/drawing/2014/main" id="{115C830D-6AE0-FCBB-3BB9-EFF53999C9A1}"/>
              </a:ext>
            </a:extLst>
          </p:cNvPr>
          <p:cNvSpPr>
            <a:spLocks noGrp="1"/>
          </p:cNvSpPr>
          <p:nvPr>
            <p:ph type="body" sz="quarter" idx="19"/>
          </p:nvPr>
        </p:nvSpPr>
        <p:spPr>
          <a:xfrm>
            <a:off x="624422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CCAD7EC1-C7F9-87F1-55C3-BD621FEC89CF}"/>
              </a:ext>
            </a:extLst>
          </p:cNvPr>
          <p:cNvSpPr>
            <a:spLocks noGrp="1"/>
          </p:cNvSpPr>
          <p:nvPr>
            <p:ph type="body" sz="quarter" idx="15"/>
          </p:nvPr>
        </p:nvSpPr>
        <p:spPr>
          <a:xfrm>
            <a:off x="586390" y="2085764"/>
            <a:ext cx="5217510"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941FF17A-50FC-D446-28DE-E297FDBEBBCC}"/>
              </a:ext>
            </a:extLst>
          </p:cNvPr>
          <p:cNvSpPr>
            <a:spLocks noGrp="1"/>
          </p:cNvSpPr>
          <p:nvPr>
            <p:ph type="body" sz="quarter" idx="20"/>
          </p:nvPr>
        </p:nvSpPr>
        <p:spPr>
          <a:xfrm>
            <a:off x="6253664" y="2085764"/>
            <a:ext cx="5187106"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3811218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column_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6846227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column_Text_with Subhead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3" name="Text Placeholder 11">
            <a:extLst>
              <a:ext uri="{FF2B5EF4-FFF2-40B4-BE49-F238E27FC236}">
                <a16:creationId xmlns:a16="http://schemas.microsoft.com/office/drawing/2014/main" id="{F5FC17DB-F369-FD60-F937-6D86368B55F8}"/>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5" name="Text Placeholder 11">
            <a:extLst>
              <a:ext uri="{FF2B5EF4-FFF2-40B4-BE49-F238E27FC236}">
                <a16:creationId xmlns:a16="http://schemas.microsoft.com/office/drawing/2014/main" id="{6C805E6F-C958-680B-B451-D60BC887347E}"/>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3E1923A9-6862-5E39-000A-ADF4749943CF}"/>
              </a:ext>
            </a:extLst>
          </p:cNvPr>
          <p:cNvSpPr>
            <a:spLocks noGrp="1"/>
          </p:cNvSpPr>
          <p:nvPr>
            <p:ph type="body" sz="quarter" idx="24"/>
          </p:nvPr>
        </p:nvSpPr>
        <p:spPr>
          <a:xfrm>
            <a:off x="8130894"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7367718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column_Text_with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6" name="Text Placeholder 11">
            <a:extLst>
              <a:ext uri="{FF2B5EF4-FFF2-40B4-BE49-F238E27FC236}">
                <a16:creationId xmlns:a16="http://schemas.microsoft.com/office/drawing/2014/main" id="{4CE33728-F33A-8A85-4F59-E95CD991BB12}"/>
              </a:ext>
            </a:extLst>
          </p:cNvPr>
          <p:cNvSpPr>
            <a:spLocks noGrp="1"/>
          </p:cNvSpPr>
          <p:nvPr>
            <p:ph type="body" sz="quarter" idx="17"/>
          </p:nvPr>
        </p:nvSpPr>
        <p:spPr>
          <a:xfrm>
            <a:off x="584200" y="1594155"/>
            <a:ext cx="5269866"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D977E074-7BF3-AFBF-816A-6083687A21BC}"/>
              </a:ext>
            </a:extLst>
          </p:cNvPr>
          <p:cNvSpPr>
            <a:spLocks noGrp="1"/>
          </p:cNvSpPr>
          <p:nvPr>
            <p:ph type="body" sz="quarter" idx="15"/>
          </p:nvPr>
        </p:nvSpPr>
        <p:spPr>
          <a:xfrm>
            <a:off x="586390" y="2085764"/>
            <a:ext cx="5267655"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538839F2-C52C-C4AA-6F99-D918ABEA1233}"/>
              </a:ext>
            </a:extLst>
          </p:cNvPr>
          <p:cNvSpPr>
            <a:spLocks noGrp="1"/>
          </p:cNvSpPr>
          <p:nvPr>
            <p:ph type="pic" sz="quarter" idx="19" hasCustomPrompt="1"/>
          </p:nvPr>
        </p:nvSpPr>
        <p:spPr bwMode="ltGray">
          <a:xfrm>
            <a:off x="6096000" y="0"/>
            <a:ext cx="6892925"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60205409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column_Text_with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2A048E08-9484-4B49-59F4-E69B6910CB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10634B71-425C-AD5B-E93D-36901FD6392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2" name="Text Placeholder 11">
            <a:extLst>
              <a:ext uri="{FF2B5EF4-FFF2-40B4-BE49-F238E27FC236}">
                <a16:creationId xmlns:a16="http://schemas.microsoft.com/office/drawing/2014/main" id="{0480DC35-6D2B-3C04-ADAC-CA31374AD6C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0549035B-2CE7-2B6F-FC18-05B7AAD0608E}"/>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9A138B69-6378-4265-3E29-E8A0FAC055A8}"/>
              </a:ext>
            </a:extLst>
          </p:cNvPr>
          <p:cNvSpPr>
            <a:spLocks noGrp="1"/>
          </p:cNvSpPr>
          <p:nvPr>
            <p:ph type="pic" sz="quarter" idx="19" hasCustomPrompt="1"/>
          </p:nvPr>
        </p:nvSpPr>
        <p:spPr bwMode="ltGray">
          <a:xfrm>
            <a:off x="8074152"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853982601"/>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photos_with Caption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C18FEBA7-9547-B47A-AC0B-1B507B9D0F6A}"/>
              </a:ext>
            </a:extLst>
          </p:cNvPr>
          <p:cNvSpPr>
            <a:spLocks noGrp="1"/>
          </p:cNvSpPr>
          <p:nvPr>
            <p:ph type="pic" sz="quarter" idx="19" hasCustomPrompt="1"/>
          </p:nvPr>
        </p:nvSpPr>
        <p:spPr bwMode="ltGray">
          <a:xfrm>
            <a:off x="584200" y="1591310"/>
            <a:ext cx="5365752"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5" name="Text Placeholder 11">
            <a:extLst>
              <a:ext uri="{FF2B5EF4-FFF2-40B4-BE49-F238E27FC236}">
                <a16:creationId xmlns:a16="http://schemas.microsoft.com/office/drawing/2014/main" id="{D497F6CD-19FA-ACAE-FB83-28330FA3C8FA}"/>
              </a:ext>
            </a:extLst>
          </p:cNvPr>
          <p:cNvSpPr>
            <a:spLocks noGrp="1"/>
          </p:cNvSpPr>
          <p:nvPr>
            <p:ph type="body" sz="quarter" idx="16"/>
          </p:nvPr>
        </p:nvSpPr>
        <p:spPr>
          <a:xfrm>
            <a:off x="584199" y="4575104"/>
            <a:ext cx="5364429"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A695C2F5-3147-3A26-A25D-F87321E20D95}"/>
              </a:ext>
            </a:extLst>
          </p:cNvPr>
          <p:cNvSpPr>
            <a:spLocks noGrp="1"/>
          </p:cNvSpPr>
          <p:nvPr>
            <p:ph type="body" sz="quarter" idx="15"/>
          </p:nvPr>
        </p:nvSpPr>
        <p:spPr>
          <a:xfrm>
            <a:off x="586390" y="4976443"/>
            <a:ext cx="536217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A44C7803-8AA6-2FFC-B7E1-B37E6FDB6D88}"/>
              </a:ext>
            </a:extLst>
          </p:cNvPr>
          <p:cNvSpPr>
            <a:spLocks noGrp="1"/>
          </p:cNvSpPr>
          <p:nvPr>
            <p:ph type="pic" sz="quarter" idx="20" hasCustomPrompt="1"/>
          </p:nvPr>
        </p:nvSpPr>
        <p:spPr bwMode="ltGray">
          <a:xfrm>
            <a:off x="6242049" y="1591310"/>
            <a:ext cx="5357813"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2" name="Text Placeholder 11">
            <a:extLst>
              <a:ext uri="{FF2B5EF4-FFF2-40B4-BE49-F238E27FC236}">
                <a16:creationId xmlns:a16="http://schemas.microsoft.com/office/drawing/2014/main" id="{6A5A11E0-202D-5EFF-D35F-04E19FA1C6DA}"/>
              </a:ext>
            </a:extLst>
          </p:cNvPr>
          <p:cNvSpPr>
            <a:spLocks noGrp="1"/>
          </p:cNvSpPr>
          <p:nvPr>
            <p:ph type="body" sz="quarter" idx="22"/>
          </p:nvPr>
        </p:nvSpPr>
        <p:spPr>
          <a:xfrm>
            <a:off x="6243372" y="4575104"/>
            <a:ext cx="5356490"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138DB0D6-B721-F4FA-3F65-792A7C512C87}"/>
              </a:ext>
            </a:extLst>
          </p:cNvPr>
          <p:cNvSpPr>
            <a:spLocks noGrp="1"/>
          </p:cNvSpPr>
          <p:nvPr>
            <p:ph type="body" sz="quarter" idx="33"/>
          </p:nvPr>
        </p:nvSpPr>
        <p:spPr>
          <a:xfrm>
            <a:off x="6252435" y="4976442"/>
            <a:ext cx="535759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145941777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photos_with Caption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27A95E-0357-5914-7010-1D2F6BA4EA61}"/>
              </a:ext>
            </a:extLst>
          </p:cNvPr>
          <p:cNvSpPr>
            <a:spLocks noGrp="1"/>
          </p:cNvSpPr>
          <p:nvPr>
            <p:ph type="pic" sz="quarter" idx="19" hasCustomPrompt="1"/>
          </p:nvPr>
        </p:nvSpPr>
        <p:spPr bwMode="ltGray">
          <a:xfrm>
            <a:off x="58420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7" name="Text Placeholder 11">
            <a:extLst>
              <a:ext uri="{FF2B5EF4-FFF2-40B4-BE49-F238E27FC236}">
                <a16:creationId xmlns:a16="http://schemas.microsoft.com/office/drawing/2014/main" id="{60D57D22-3C15-2296-2295-B8638F485972}"/>
              </a:ext>
            </a:extLst>
          </p:cNvPr>
          <p:cNvSpPr>
            <a:spLocks noGrp="1"/>
          </p:cNvSpPr>
          <p:nvPr>
            <p:ph type="body" sz="quarter" idx="16"/>
          </p:nvPr>
        </p:nvSpPr>
        <p:spPr>
          <a:xfrm>
            <a:off x="584200" y="4575104"/>
            <a:ext cx="3479070"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E0C755E6-CA31-B10A-A01A-4CC68A1CF00F}"/>
              </a:ext>
            </a:extLst>
          </p:cNvPr>
          <p:cNvSpPr>
            <a:spLocks noGrp="1"/>
          </p:cNvSpPr>
          <p:nvPr>
            <p:ph type="body" sz="quarter" idx="15"/>
          </p:nvPr>
        </p:nvSpPr>
        <p:spPr>
          <a:xfrm>
            <a:off x="586390" y="4976443"/>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B64328BC-3456-8864-B2DC-59ACD6C43A9F}"/>
              </a:ext>
            </a:extLst>
          </p:cNvPr>
          <p:cNvSpPr>
            <a:spLocks noGrp="1"/>
          </p:cNvSpPr>
          <p:nvPr>
            <p:ph type="pic" sz="quarter" idx="20" hasCustomPrompt="1"/>
          </p:nvPr>
        </p:nvSpPr>
        <p:spPr bwMode="ltGray">
          <a:xfrm>
            <a:off x="435356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5" name="Text Placeholder 11">
            <a:extLst>
              <a:ext uri="{FF2B5EF4-FFF2-40B4-BE49-F238E27FC236}">
                <a16:creationId xmlns:a16="http://schemas.microsoft.com/office/drawing/2014/main" id="{7C6B95DC-E74B-5F90-37A2-A23E19F747E7}"/>
              </a:ext>
            </a:extLst>
          </p:cNvPr>
          <p:cNvSpPr>
            <a:spLocks noGrp="1"/>
          </p:cNvSpPr>
          <p:nvPr>
            <p:ph type="body" sz="quarter" idx="22"/>
          </p:nvPr>
        </p:nvSpPr>
        <p:spPr>
          <a:xfrm>
            <a:off x="4374792" y="4575104"/>
            <a:ext cx="347689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D57AA38E-9101-D52F-C80E-7EE9B4310E73}"/>
              </a:ext>
            </a:extLst>
          </p:cNvPr>
          <p:cNvSpPr>
            <a:spLocks noGrp="1"/>
          </p:cNvSpPr>
          <p:nvPr>
            <p:ph type="body" sz="quarter" idx="33"/>
          </p:nvPr>
        </p:nvSpPr>
        <p:spPr>
          <a:xfrm>
            <a:off x="4383855" y="4976442"/>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21502E7B-F7B3-F184-CB49-466883FF4339}"/>
              </a:ext>
            </a:extLst>
          </p:cNvPr>
          <p:cNvSpPr>
            <a:spLocks noGrp="1"/>
          </p:cNvSpPr>
          <p:nvPr>
            <p:ph type="pic" sz="quarter" idx="21" hasCustomPrompt="1"/>
          </p:nvPr>
        </p:nvSpPr>
        <p:spPr bwMode="ltGray">
          <a:xfrm>
            <a:off x="8128000" y="1591309"/>
            <a:ext cx="3486092" cy="2684159"/>
          </a:xfrm>
          <a:prstGeom prst="rect">
            <a:avLst/>
          </a:prstGeom>
          <a:solidFill>
            <a:srgbClr val="D9D9D6"/>
          </a:solidFill>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6" name="Text Placeholder 11">
            <a:extLst>
              <a:ext uri="{FF2B5EF4-FFF2-40B4-BE49-F238E27FC236}">
                <a16:creationId xmlns:a16="http://schemas.microsoft.com/office/drawing/2014/main" id="{53CB91D2-DE94-3F1C-512B-574096C683E1}"/>
              </a:ext>
            </a:extLst>
          </p:cNvPr>
          <p:cNvSpPr>
            <a:spLocks noGrp="1"/>
          </p:cNvSpPr>
          <p:nvPr>
            <p:ph type="body" sz="quarter" idx="24"/>
          </p:nvPr>
        </p:nvSpPr>
        <p:spPr>
          <a:xfrm>
            <a:off x="8133626" y="4571913"/>
            <a:ext cx="3485371" cy="187857"/>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D2D1C074-4292-FC4F-0123-4B005665DC46}"/>
              </a:ext>
            </a:extLst>
          </p:cNvPr>
          <p:cNvSpPr>
            <a:spLocks noGrp="1"/>
          </p:cNvSpPr>
          <p:nvPr>
            <p:ph type="body" sz="quarter" idx="34"/>
          </p:nvPr>
        </p:nvSpPr>
        <p:spPr>
          <a:xfrm>
            <a:off x="8128000" y="4973784"/>
            <a:ext cx="3486092" cy="156547"/>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178359401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Photo_Full page">
    <p:spTree>
      <p:nvGrpSpPr>
        <p:cNvPr id="1" name=""/>
        <p:cNvGrpSpPr/>
        <p:nvPr/>
      </p:nvGrpSpPr>
      <p:grpSpPr>
        <a:xfrm>
          <a:off x="0" y="0"/>
          <a:ext cx="0" cy="0"/>
          <a:chOff x="0" y="0"/>
          <a:chExt cx="0" cy="0"/>
        </a:xfrm>
      </p:grpSpPr>
      <p:pic>
        <p:nvPicPr>
          <p:cNvPr id="6" name="Picture 5" descr="A person looking at a computer&#10;&#10;Description automatically generated with medium confidence">
            <a:extLst>
              <a:ext uri="{FF2B5EF4-FFF2-40B4-BE49-F238E27FC236}">
                <a16:creationId xmlns:a16="http://schemas.microsoft.com/office/drawing/2014/main" id="{8D37F35E-9AA8-D1CA-58C1-C7A8A92312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9F62B460-7838-D919-2107-2AE2DB807FF1}"/>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5" name="Text Placeholder 4">
            <a:extLst>
              <a:ext uri="{FF2B5EF4-FFF2-40B4-BE49-F238E27FC236}">
                <a16:creationId xmlns:a16="http://schemas.microsoft.com/office/drawing/2014/main" id="{AE54E53D-428B-872F-679F-3347A7E78D4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4102869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photos_with Caption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C9AF824D-A137-44B4-E2CA-E6A4F7D7E2E7}"/>
              </a:ext>
            </a:extLst>
          </p:cNvPr>
          <p:cNvSpPr>
            <a:spLocks noGrp="1"/>
          </p:cNvSpPr>
          <p:nvPr>
            <p:ph type="pic" sz="quarter" idx="19"/>
          </p:nvPr>
        </p:nvSpPr>
        <p:spPr bwMode="ltGray">
          <a:xfrm>
            <a:off x="5842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5" name="Text Placeholder 11">
            <a:extLst>
              <a:ext uri="{FF2B5EF4-FFF2-40B4-BE49-F238E27FC236}">
                <a16:creationId xmlns:a16="http://schemas.microsoft.com/office/drawing/2014/main" id="{97137254-091E-FE51-D704-301D86D6DADB}"/>
              </a:ext>
            </a:extLst>
          </p:cNvPr>
          <p:cNvSpPr>
            <a:spLocks noGrp="1"/>
          </p:cNvSpPr>
          <p:nvPr>
            <p:ph type="body" sz="quarter" idx="16"/>
          </p:nvPr>
        </p:nvSpPr>
        <p:spPr>
          <a:xfrm>
            <a:off x="584200" y="4575104"/>
            <a:ext cx="2535699"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C985BDC9-D8AE-C203-7E02-1E71BAF2A6A8}"/>
              </a:ext>
            </a:extLst>
          </p:cNvPr>
          <p:cNvSpPr>
            <a:spLocks noGrp="1"/>
          </p:cNvSpPr>
          <p:nvPr>
            <p:ph type="body" sz="quarter" idx="15"/>
          </p:nvPr>
        </p:nvSpPr>
        <p:spPr>
          <a:xfrm>
            <a:off x="586390"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9072C48-B616-E414-86D7-6789DB4F2DD8}"/>
              </a:ext>
            </a:extLst>
          </p:cNvPr>
          <p:cNvSpPr>
            <a:spLocks noGrp="1"/>
          </p:cNvSpPr>
          <p:nvPr>
            <p:ph type="pic" sz="quarter" idx="29"/>
          </p:nvPr>
        </p:nvSpPr>
        <p:spPr bwMode="ltGray">
          <a:xfrm>
            <a:off x="34290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7" name="Text Placeholder 11">
            <a:extLst>
              <a:ext uri="{FF2B5EF4-FFF2-40B4-BE49-F238E27FC236}">
                <a16:creationId xmlns:a16="http://schemas.microsoft.com/office/drawing/2014/main" id="{107FA330-6530-342C-C20F-CA6643C71710}"/>
              </a:ext>
            </a:extLst>
          </p:cNvPr>
          <p:cNvSpPr>
            <a:spLocks noGrp="1"/>
          </p:cNvSpPr>
          <p:nvPr>
            <p:ph type="body" sz="quarter" idx="22"/>
          </p:nvPr>
        </p:nvSpPr>
        <p:spPr>
          <a:xfrm>
            <a:off x="3413125"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0" name="Text Placeholder 3">
            <a:extLst>
              <a:ext uri="{FF2B5EF4-FFF2-40B4-BE49-F238E27FC236}">
                <a16:creationId xmlns:a16="http://schemas.microsoft.com/office/drawing/2014/main" id="{998D5136-EE55-6531-677C-D23BB9CCE338}"/>
              </a:ext>
            </a:extLst>
          </p:cNvPr>
          <p:cNvSpPr>
            <a:spLocks noGrp="1"/>
          </p:cNvSpPr>
          <p:nvPr>
            <p:ph type="body" sz="quarter" idx="33"/>
          </p:nvPr>
        </p:nvSpPr>
        <p:spPr>
          <a:xfrm>
            <a:off x="342218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DBE19309-8E58-3C03-D4B2-B2C22E93661C}"/>
              </a:ext>
            </a:extLst>
          </p:cNvPr>
          <p:cNvSpPr>
            <a:spLocks noGrp="1"/>
          </p:cNvSpPr>
          <p:nvPr>
            <p:ph type="pic" sz="quarter" idx="30"/>
          </p:nvPr>
        </p:nvSpPr>
        <p:spPr bwMode="ltGray">
          <a:xfrm>
            <a:off x="62484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8" name="Text Placeholder 11">
            <a:extLst>
              <a:ext uri="{FF2B5EF4-FFF2-40B4-BE49-F238E27FC236}">
                <a16:creationId xmlns:a16="http://schemas.microsoft.com/office/drawing/2014/main" id="{36583377-B32F-BF0C-0B94-FB474E44B5F9}"/>
              </a:ext>
            </a:extLst>
          </p:cNvPr>
          <p:cNvSpPr>
            <a:spLocks noGrp="1"/>
          </p:cNvSpPr>
          <p:nvPr>
            <p:ph type="body" sz="quarter" idx="24"/>
          </p:nvPr>
        </p:nvSpPr>
        <p:spPr>
          <a:xfrm>
            <a:off x="6240462"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25A66176-D93F-5509-F3FE-5C6810544D65}"/>
              </a:ext>
            </a:extLst>
          </p:cNvPr>
          <p:cNvSpPr>
            <a:spLocks noGrp="1"/>
          </p:cNvSpPr>
          <p:nvPr>
            <p:ph type="body" sz="quarter" idx="34"/>
          </p:nvPr>
        </p:nvSpPr>
        <p:spPr>
          <a:xfrm>
            <a:off x="6234836"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748FB811-5504-83F6-4CE0-40207C2062E0}"/>
              </a:ext>
            </a:extLst>
          </p:cNvPr>
          <p:cNvSpPr>
            <a:spLocks noGrp="1"/>
          </p:cNvSpPr>
          <p:nvPr>
            <p:ph type="pic" sz="quarter" idx="31"/>
          </p:nvPr>
        </p:nvSpPr>
        <p:spPr bwMode="ltGray">
          <a:xfrm>
            <a:off x="90678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9" name="Text Placeholder 11">
            <a:extLst>
              <a:ext uri="{FF2B5EF4-FFF2-40B4-BE49-F238E27FC236}">
                <a16:creationId xmlns:a16="http://schemas.microsoft.com/office/drawing/2014/main" id="{8BBF0BEC-1EF1-BA9A-4754-6AD84751C66A}"/>
              </a:ext>
            </a:extLst>
          </p:cNvPr>
          <p:cNvSpPr>
            <a:spLocks noGrp="1"/>
          </p:cNvSpPr>
          <p:nvPr>
            <p:ph type="body" sz="quarter" idx="26"/>
          </p:nvPr>
        </p:nvSpPr>
        <p:spPr>
          <a:xfrm>
            <a:off x="9076259"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9870FDAC-6F46-BD55-69F2-4B133ADFC6E8}"/>
              </a:ext>
            </a:extLst>
          </p:cNvPr>
          <p:cNvSpPr>
            <a:spLocks noGrp="1"/>
          </p:cNvSpPr>
          <p:nvPr>
            <p:ph type="body" sz="quarter" idx="35"/>
          </p:nvPr>
        </p:nvSpPr>
        <p:spPr>
          <a:xfrm>
            <a:off x="908220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272701743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F6CCD566-E45F-E226-9116-256A957FAABA}"/>
              </a:ext>
            </a:extLst>
          </p:cNvPr>
          <p:cNvSpPr>
            <a:spLocks noGrp="1"/>
          </p:cNvSpPr>
          <p:nvPr>
            <p:ph type="body" sz="quarter" idx="15"/>
          </p:nvPr>
        </p:nvSpPr>
        <p:spPr>
          <a:xfrm>
            <a:off x="586389" y="1591056"/>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9" name="Text Placeholder 3">
            <a:extLst>
              <a:ext uri="{FF2B5EF4-FFF2-40B4-BE49-F238E27FC236}">
                <a16:creationId xmlns:a16="http://schemas.microsoft.com/office/drawing/2014/main" id="{C50B58E6-91E5-6853-3DEB-352D0E392679}"/>
              </a:ext>
            </a:extLst>
          </p:cNvPr>
          <p:cNvSpPr>
            <a:spLocks noGrp="1"/>
          </p:cNvSpPr>
          <p:nvPr>
            <p:ph type="body" sz="quarter" idx="19"/>
          </p:nvPr>
        </p:nvSpPr>
        <p:spPr>
          <a:xfrm>
            <a:off x="586389" y="2081710"/>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
        <p:nvSpPr>
          <p:cNvPr id="10" name="Text Placeholder 3">
            <a:extLst>
              <a:ext uri="{FF2B5EF4-FFF2-40B4-BE49-F238E27FC236}">
                <a16:creationId xmlns:a16="http://schemas.microsoft.com/office/drawing/2014/main" id="{99CAD011-DB85-3385-A70F-737C4753C63E}"/>
              </a:ext>
            </a:extLst>
          </p:cNvPr>
          <p:cNvSpPr>
            <a:spLocks noGrp="1"/>
          </p:cNvSpPr>
          <p:nvPr>
            <p:ph type="body" sz="quarter" idx="20"/>
          </p:nvPr>
        </p:nvSpPr>
        <p:spPr>
          <a:xfrm>
            <a:off x="586389" y="3587124"/>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11" name="Text Placeholder 3">
            <a:extLst>
              <a:ext uri="{FF2B5EF4-FFF2-40B4-BE49-F238E27FC236}">
                <a16:creationId xmlns:a16="http://schemas.microsoft.com/office/drawing/2014/main" id="{A9D99E4D-B4BB-FECE-37BB-2C1BF989CAC9}"/>
              </a:ext>
            </a:extLst>
          </p:cNvPr>
          <p:cNvSpPr>
            <a:spLocks noGrp="1"/>
          </p:cNvSpPr>
          <p:nvPr>
            <p:ph type="body" sz="quarter" idx="21"/>
          </p:nvPr>
        </p:nvSpPr>
        <p:spPr>
          <a:xfrm>
            <a:off x="586389" y="4077778"/>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Tree>
    <p:extLst>
      <p:ext uri="{BB962C8B-B14F-4D97-AF65-F5344CB8AC3E}">
        <p14:creationId xmlns:p14="http://schemas.microsoft.com/office/powerpoint/2010/main" val="150273600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slide_with Logo">
    <p:spTree>
      <p:nvGrpSpPr>
        <p:cNvPr id="1" name=""/>
        <p:cNvGrpSpPr/>
        <p:nvPr/>
      </p:nvGrpSpPr>
      <p:grpSpPr>
        <a:xfrm>
          <a:off x="0" y="0"/>
          <a:ext cx="0" cy="0"/>
          <a:chOff x="0" y="0"/>
          <a:chExt cx="0" cy="0"/>
        </a:xfrm>
      </p:grpSpPr>
      <p:pic>
        <p:nvPicPr>
          <p:cNvPr id="4" name="MS logo white - EMF">
            <a:extLst>
              <a:ext uri="{FF2B5EF4-FFF2-40B4-BE49-F238E27FC236}">
                <a16:creationId xmlns:a16="http://schemas.microsoft.com/office/drawing/2014/main" id="{37E26AFE-DE6D-4BB8-BFA8-71844F8C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rgbClr val="FFFFFF"/>
                </a:solidFill>
                <a:cs typeface="Segoe UI" pitchFamily="34" charset="0"/>
              </a:rPr>
              <a:t>© Copyright Microsoft Corporation. All rights reserved. </a:t>
            </a:r>
          </a:p>
        </p:txBody>
      </p:sp>
      <p:sp>
        <p:nvSpPr>
          <p:cNvPr id="2" name="Title 1">
            <a:extLst>
              <a:ext uri="{FF2B5EF4-FFF2-40B4-BE49-F238E27FC236}">
                <a16:creationId xmlns:a16="http://schemas.microsoft.com/office/drawing/2014/main" id="{FB5CDB97-C98E-1E29-E646-7E1E2152341A}"/>
              </a:ext>
            </a:extLst>
          </p:cNvPr>
          <p:cNvSpPr>
            <a:spLocks noGrp="1"/>
          </p:cNvSpPr>
          <p:nvPr>
            <p:ph type="title" hasCustomPrompt="1"/>
          </p:nvPr>
        </p:nvSpPr>
        <p:spPr>
          <a:xfrm>
            <a:off x="588262" y="-326827"/>
            <a:ext cx="4416552" cy="307777"/>
          </a:xfrm>
        </p:spPr>
        <p:txBody>
          <a:bodyPr/>
          <a:lstStyle>
            <a:lvl1pPr>
              <a:defRPr sz="2000" b="0" i="0">
                <a:solidFill>
                  <a:schemeClr val="bg1"/>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92506913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_Gradient_Dark Blu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09C25A02-AC19-00D7-AA19-15FBBBA075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0BD8134C-9DAE-AC17-E85E-797425358B5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fld id="{D4AFE1D3-6DD1-684F-BBB1-EE32AE9F3D90}" type="slidenum">
              <a:rPr lang="en-US" smtClean="0"/>
              <a:t>‹#›</a:t>
            </a:fld>
            <a:endParaRPr lang="en-US"/>
          </a:p>
        </p:txBody>
      </p:sp>
      <p:sp>
        <p:nvSpPr>
          <p:cNvPr id="4" name="Text Placeholder 4">
            <a:extLst>
              <a:ext uri="{FF2B5EF4-FFF2-40B4-BE49-F238E27FC236}">
                <a16:creationId xmlns:a16="http://schemas.microsoft.com/office/drawing/2014/main" id="{2BD6AF20-3445-2A80-6CE8-04C04421E1B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rgbClr val="FFFFFF"/>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56405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1-column_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9622538" cy="492443"/>
          </a:xfrm>
        </p:spPr>
        <p:txBody>
          <a:bodyPr/>
          <a:lstStyle>
            <a:lvl1pPr>
              <a:defRPr sz="32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2A76E6DB-43E3-9638-8EED-1A07351FE9B4}"/>
              </a:ext>
            </a:extLst>
          </p:cNvPr>
          <p:cNvSpPr>
            <a:spLocks noGrp="1"/>
          </p:cNvSpPr>
          <p:nvPr>
            <p:ph type="body" sz="quarter" idx="15"/>
          </p:nvPr>
        </p:nvSpPr>
        <p:spPr>
          <a:xfrm>
            <a:off x="586389" y="1614460"/>
            <a:ext cx="962253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Text Placeholder 4">
            <a:extLst>
              <a:ext uri="{FF2B5EF4-FFF2-40B4-BE49-F238E27FC236}">
                <a16:creationId xmlns:a16="http://schemas.microsoft.com/office/drawing/2014/main" id="{02565914-75E8-954F-E7B5-C6311DC21A9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fld id="{D4AFE1D3-6DD1-684F-BBB1-EE32AE9F3D90}" type="slidenum">
              <a:rPr lang="en-US" smtClean="0"/>
              <a:t>‹#›</a:t>
            </a:fld>
            <a:endParaRPr lang="en-US"/>
          </a:p>
        </p:txBody>
      </p:sp>
    </p:spTree>
    <p:extLst>
      <p:ext uri="{BB962C8B-B14F-4D97-AF65-F5344CB8AC3E}">
        <p14:creationId xmlns:p14="http://schemas.microsoft.com/office/powerpoint/2010/main" val="351582344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Section_Gradient_Dark Blu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C9D6987-B7F5-0C98-A76B-1F2B3C15A8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924"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92901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endParaRPr>
          </a:p>
        </p:txBody>
      </p:sp>
    </p:spTree>
    <p:extLst>
      <p:ext uri="{BB962C8B-B14F-4D97-AF65-F5344CB8AC3E}">
        <p14:creationId xmlns:p14="http://schemas.microsoft.com/office/powerpoint/2010/main" val="1699387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endParaRPr>
          </a:p>
        </p:txBody>
      </p:sp>
    </p:spTree>
    <p:extLst>
      <p:ext uri="{BB962C8B-B14F-4D97-AF65-F5344CB8AC3E}">
        <p14:creationId xmlns:p14="http://schemas.microsoft.com/office/powerpoint/2010/main" val="34064388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endParaRPr>
          </a:p>
        </p:txBody>
      </p:sp>
    </p:spTree>
    <p:extLst>
      <p:ext uri="{BB962C8B-B14F-4D97-AF65-F5344CB8AC3E}">
        <p14:creationId xmlns:p14="http://schemas.microsoft.com/office/powerpoint/2010/main" val="36681957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endParaRPr>
          </a:p>
        </p:txBody>
      </p:sp>
    </p:spTree>
    <p:extLst>
      <p:ext uri="{BB962C8B-B14F-4D97-AF65-F5344CB8AC3E}">
        <p14:creationId xmlns:p14="http://schemas.microsoft.com/office/powerpoint/2010/main" val="422151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_Gradient_Warm Gray">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BCDBF35-5B6E-E138-C254-D7A4F024AF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508915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endParaRPr>
          </a:p>
        </p:txBody>
      </p:sp>
    </p:spTree>
    <p:extLst>
      <p:ext uri="{BB962C8B-B14F-4D97-AF65-F5344CB8AC3E}">
        <p14:creationId xmlns:p14="http://schemas.microsoft.com/office/powerpoint/2010/main" val="26567497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endParaRPr>
          </a:p>
        </p:txBody>
      </p:sp>
    </p:spTree>
    <p:extLst>
      <p:ext uri="{BB962C8B-B14F-4D97-AF65-F5344CB8AC3E}">
        <p14:creationId xmlns:p14="http://schemas.microsoft.com/office/powerpoint/2010/main" val="15591338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endParaRPr>
          </a:p>
        </p:txBody>
      </p:sp>
    </p:spTree>
    <p:extLst>
      <p:ext uri="{BB962C8B-B14F-4D97-AF65-F5344CB8AC3E}">
        <p14:creationId xmlns:p14="http://schemas.microsoft.com/office/powerpoint/2010/main" val="42736043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endParaRPr>
          </a:p>
        </p:txBody>
      </p:sp>
    </p:spTree>
    <p:extLst>
      <p:ext uri="{BB962C8B-B14F-4D97-AF65-F5344CB8AC3E}">
        <p14:creationId xmlns:p14="http://schemas.microsoft.com/office/powerpoint/2010/main" val="38996984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endParaRPr>
          </a:p>
        </p:txBody>
      </p:sp>
    </p:spTree>
    <p:extLst>
      <p:ext uri="{BB962C8B-B14F-4D97-AF65-F5344CB8AC3E}">
        <p14:creationId xmlns:p14="http://schemas.microsoft.com/office/powerpoint/2010/main" val="34181659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endParaRPr>
          </a:p>
        </p:txBody>
      </p:sp>
    </p:spTree>
    <p:extLst>
      <p:ext uri="{BB962C8B-B14F-4D97-AF65-F5344CB8AC3E}">
        <p14:creationId xmlns:p14="http://schemas.microsoft.com/office/powerpoint/2010/main" val="30063588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sz="1400">
              <a:solidFill>
                <a:srgbClr val="000000"/>
              </a:solidFill>
            </a:endParaRPr>
          </a:p>
        </p:txBody>
      </p:sp>
    </p:spTree>
    <p:extLst>
      <p:ext uri="{BB962C8B-B14F-4D97-AF65-F5344CB8AC3E}">
        <p14:creationId xmlns:p14="http://schemas.microsoft.com/office/powerpoint/2010/main" val="41664567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tandard slide with bullets">
  <p:cSld name="Standard slide with bullets">
    <p:spTree>
      <p:nvGrpSpPr>
        <p:cNvPr id="1" name="Shape 22"/>
        <p:cNvGrpSpPr/>
        <p:nvPr/>
      </p:nvGrpSpPr>
      <p:grpSpPr>
        <a:xfrm>
          <a:off x="0" y="0"/>
          <a:ext cx="0" cy="0"/>
          <a:chOff x="0" y="0"/>
          <a:chExt cx="0" cy="0"/>
        </a:xfrm>
      </p:grpSpPr>
      <p:sp>
        <p:nvSpPr>
          <p:cNvPr id="23" name="Google Shape;23;p12"/>
          <p:cNvSpPr txBox="1">
            <a:spLocks noGrp="1"/>
          </p:cNvSpPr>
          <p:nvPr>
            <p:ph type="title"/>
          </p:nvPr>
        </p:nvSpPr>
        <p:spPr>
          <a:xfrm>
            <a:off x="838200" y="622774"/>
            <a:ext cx="10515600" cy="606168"/>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rgbClr val="292929"/>
              </a:buClr>
              <a:buSzPts val="3600"/>
              <a:buFont typeface="Arial"/>
              <a:buNone/>
              <a:defRPr>
                <a:solidFill>
                  <a:srgbClr val="292929"/>
                </a:solidFill>
                <a:latin typeface="Calibri" panose="020F0502020204030204" pitchFamily="34" charset="0"/>
                <a:cs typeface="Calibri" panose="020F0502020204030204" pitchFamily="34" charset="0"/>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r>
              <a:rPr lang="en-US" dirty="0"/>
              <a:t>Click to edit Master title style</a:t>
            </a:r>
            <a:endParaRPr dirty="0"/>
          </a:p>
        </p:txBody>
      </p:sp>
      <p:sp>
        <p:nvSpPr>
          <p:cNvPr id="24" name="Google Shape;24;p12"/>
          <p:cNvSpPr txBox="1">
            <a:spLocks noGrp="1"/>
          </p:cNvSpPr>
          <p:nvPr>
            <p:ph type="body" idx="1"/>
          </p:nvPr>
        </p:nvSpPr>
        <p:spPr>
          <a:xfrm>
            <a:off x="838200" y="1627603"/>
            <a:ext cx="10515600" cy="2904997"/>
          </a:xfrm>
          <a:prstGeom prst="rect">
            <a:avLst/>
          </a:prstGeom>
          <a:noFill/>
          <a:ln>
            <a:noFill/>
          </a:ln>
        </p:spPr>
        <p:txBody>
          <a:bodyPr spcFirstLastPara="1" wrap="square" lIns="45675" tIns="45675" rIns="45675" bIns="45675" anchor="t" anchorCtr="0">
            <a:normAutofit/>
          </a:bodyPr>
          <a:lstStyle>
            <a:lvl1pPr marL="457200" lvl="0" indent="-381000" algn="l">
              <a:lnSpc>
                <a:spcPct val="90000"/>
              </a:lnSpc>
              <a:spcBef>
                <a:spcPts val="1000"/>
              </a:spcBef>
              <a:spcAft>
                <a:spcPts val="0"/>
              </a:spcAft>
              <a:buClr>
                <a:srgbClr val="535353"/>
              </a:buClr>
              <a:buSzPts val="2400"/>
              <a:buFont typeface="Arial"/>
              <a:buChar char="•"/>
              <a:defRPr/>
            </a:lvl1pPr>
            <a:lvl2pPr marL="914400" lvl="1" indent="-228600" algn="l">
              <a:lnSpc>
                <a:spcPct val="90000"/>
              </a:lnSpc>
              <a:spcBef>
                <a:spcPts val="1000"/>
              </a:spcBef>
              <a:spcAft>
                <a:spcPts val="0"/>
              </a:spcAft>
              <a:buClr>
                <a:srgbClr val="535353"/>
              </a:buClr>
              <a:buSzPts val="1800"/>
              <a:buFont typeface="Arial"/>
              <a:buNone/>
              <a:defRPr/>
            </a:lvl2pPr>
            <a:lvl3pPr marL="1371600" lvl="2" indent="-228600" algn="l">
              <a:lnSpc>
                <a:spcPct val="90000"/>
              </a:lnSpc>
              <a:spcBef>
                <a:spcPts val="1000"/>
              </a:spcBef>
              <a:spcAft>
                <a:spcPts val="0"/>
              </a:spcAft>
              <a:buClr>
                <a:srgbClr val="535353"/>
              </a:buClr>
              <a:buSzPts val="1800"/>
              <a:buFont typeface="Arial"/>
              <a:buNone/>
              <a:defRPr/>
            </a:lvl3pPr>
            <a:lvl4pPr marL="1828800" lvl="3" indent="-228600" algn="l">
              <a:lnSpc>
                <a:spcPct val="90000"/>
              </a:lnSpc>
              <a:spcBef>
                <a:spcPts val="1000"/>
              </a:spcBef>
              <a:spcAft>
                <a:spcPts val="0"/>
              </a:spcAft>
              <a:buClr>
                <a:srgbClr val="535353"/>
              </a:buClr>
              <a:buSzPts val="1800"/>
              <a:buFont typeface="Arial"/>
              <a:buNone/>
              <a:defRPr/>
            </a:lvl4pPr>
            <a:lvl5pPr marL="2286000" lvl="4" indent="-228600" algn="l">
              <a:lnSpc>
                <a:spcPct val="90000"/>
              </a:lnSpc>
              <a:spcBef>
                <a:spcPts val="1000"/>
              </a:spcBef>
              <a:spcAft>
                <a:spcPts val="0"/>
              </a:spcAft>
              <a:buClr>
                <a:srgbClr val="535353"/>
              </a:buClr>
              <a:buSzPts val="1800"/>
              <a:buFont typeface="Arial"/>
              <a:buNone/>
              <a:defRPr/>
            </a:lvl5pPr>
            <a:lvl6pPr marL="2743200" lvl="5" indent="-381000" algn="l">
              <a:lnSpc>
                <a:spcPct val="90000"/>
              </a:lnSpc>
              <a:spcBef>
                <a:spcPts val="1000"/>
              </a:spcBef>
              <a:spcAft>
                <a:spcPts val="0"/>
              </a:spcAft>
              <a:buClr>
                <a:srgbClr val="535353"/>
              </a:buClr>
              <a:buSzPts val="2400"/>
              <a:buChar char="•"/>
              <a:defRPr/>
            </a:lvl6pPr>
            <a:lvl7pPr marL="3200400" lvl="6" indent="-381000" algn="l">
              <a:lnSpc>
                <a:spcPct val="90000"/>
              </a:lnSpc>
              <a:spcBef>
                <a:spcPts val="1000"/>
              </a:spcBef>
              <a:spcAft>
                <a:spcPts val="0"/>
              </a:spcAft>
              <a:buClr>
                <a:srgbClr val="535353"/>
              </a:buClr>
              <a:buSzPts val="2400"/>
              <a:buChar char="•"/>
              <a:defRPr/>
            </a:lvl7pPr>
            <a:lvl8pPr marL="3657600" lvl="7" indent="-381000" algn="l">
              <a:lnSpc>
                <a:spcPct val="90000"/>
              </a:lnSpc>
              <a:spcBef>
                <a:spcPts val="1000"/>
              </a:spcBef>
              <a:spcAft>
                <a:spcPts val="0"/>
              </a:spcAft>
              <a:buClr>
                <a:srgbClr val="535353"/>
              </a:buClr>
              <a:buSzPts val="2400"/>
              <a:buChar char="•"/>
              <a:defRPr/>
            </a:lvl8pPr>
            <a:lvl9pPr marL="4114800" lvl="8" indent="-381000" algn="l">
              <a:lnSpc>
                <a:spcPct val="90000"/>
              </a:lnSpc>
              <a:spcBef>
                <a:spcPts val="1000"/>
              </a:spcBef>
              <a:spcAft>
                <a:spcPts val="0"/>
              </a:spcAft>
              <a:buClr>
                <a:srgbClr val="535353"/>
              </a:buClr>
              <a:buSzPts val="2400"/>
              <a:buChar char="•"/>
              <a:defRPr/>
            </a:lvl9pPr>
          </a:lstStyle>
          <a:p>
            <a:pPr lvl="0"/>
            <a:r>
              <a:rPr lang="en-US"/>
              <a:t>Click to edit Master text styles</a:t>
            </a:r>
          </a:p>
        </p:txBody>
      </p:sp>
      <p:sp>
        <p:nvSpPr>
          <p:cNvPr id="4" name="Date Placeholder 3">
            <a:extLst>
              <a:ext uri="{FF2B5EF4-FFF2-40B4-BE49-F238E27FC236}">
                <a16:creationId xmlns:a16="http://schemas.microsoft.com/office/drawing/2014/main" id="{6190850F-A659-71B0-B819-F7566876BA4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6B0C5AB-76F5-4E11-FAC4-5F396097B5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E5D05A-D352-1C75-AE22-E5B2487B6647}"/>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22652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_AND_BODY" type="tx">
  <p:cSld name="TITLE_AND_BODY">
    <p:spTree>
      <p:nvGrpSpPr>
        <p:cNvPr id="1" name="Shape 17"/>
        <p:cNvGrpSpPr/>
        <p:nvPr/>
      </p:nvGrpSpPr>
      <p:grpSpPr>
        <a:xfrm>
          <a:off x="0" y="0"/>
          <a:ext cx="0" cy="0"/>
          <a:chOff x="0" y="0"/>
          <a:chExt cx="0" cy="0"/>
        </a:xfrm>
      </p:grpSpPr>
      <p:sp>
        <p:nvSpPr>
          <p:cNvPr id="19" name="Google Shape;19;p11"/>
          <p:cNvSpPr txBox="1">
            <a:spLocks noGrp="1"/>
          </p:cNvSpPr>
          <p:nvPr>
            <p:ph type="title"/>
          </p:nvPr>
        </p:nvSpPr>
        <p:spPr>
          <a:xfrm>
            <a:off x="831850" y="634482"/>
            <a:ext cx="10515600" cy="625154"/>
          </a:xfrm>
          <a:prstGeom prst="rect">
            <a:avLst/>
          </a:prstGeom>
          <a:noFill/>
          <a:ln>
            <a:noFill/>
          </a:ln>
        </p:spPr>
        <p:txBody>
          <a:bodyPr spcFirstLastPara="1" wrap="square" lIns="45675" tIns="45675" rIns="45675" bIns="45675" anchor="b" anchorCtr="0">
            <a:normAutofit/>
          </a:bodyPr>
          <a:lstStyle>
            <a:lvl1pPr lvl="0" algn="l">
              <a:lnSpc>
                <a:spcPct val="90000"/>
              </a:lnSpc>
              <a:spcBef>
                <a:spcPts val="0"/>
              </a:spcBef>
              <a:spcAft>
                <a:spcPts val="0"/>
              </a:spcAft>
              <a:buClr>
                <a:srgbClr val="000000"/>
              </a:buClr>
              <a:buSzPts val="1800"/>
              <a:buNone/>
              <a:defRPr>
                <a:latin typeface="Calibri" panose="020F0502020204030204" pitchFamily="34" charset="0"/>
                <a:cs typeface="Calibri" panose="020F0502020204030204" pitchFamily="34" charset="0"/>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r>
              <a:rPr lang="en-US" dirty="0"/>
              <a:t>Click to edit Master title style</a:t>
            </a:r>
            <a:endParaRPr dirty="0"/>
          </a:p>
        </p:txBody>
      </p:sp>
      <p:sp>
        <p:nvSpPr>
          <p:cNvPr id="20" name="Google Shape;20;p11"/>
          <p:cNvSpPr txBox="1">
            <a:spLocks noGrp="1"/>
          </p:cNvSpPr>
          <p:nvPr>
            <p:ph type="body" idx="1"/>
          </p:nvPr>
        </p:nvSpPr>
        <p:spPr>
          <a:xfrm>
            <a:off x="838200" y="1548538"/>
            <a:ext cx="10515600" cy="2454226"/>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535353"/>
              </a:buClr>
              <a:buSzPts val="1800"/>
              <a:buNone/>
              <a:defRPr/>
            </a:lvl1pPr>
            <a:lvl2pPr marL="914400" lvl="1" indent="-228600" algn="l">
              <a:lnSpc>
                <a:spcPct val="90000"/>
              </a:lnSpc>
              <a:spcBef>
                <a:spcPts val="1000"/>
              </a:spcBef>
              <a:spcAft>
                <a:spcPts val="0"/>
              </a:spcAft>
              <a:buClr>
                <a:srgbClr val="535353"/>
              </a:buClr>
              <a:buSzPts val="1800"/>
              <a:buNone/>
              <a:defRPr/>
            </a:lvl2pPr>
            <a:lvl3pPr marL="1371600" lvl="2" indent="-228600" algn="l">
              <a:lnSpc>
                <a:spcPct val="90000"/>
              </a:lnSpc>
              <a:spcBef>
                <a:spcPts val="1000"/>
              </a:spcBef>
              <a:spcAft>
                <a:spcPts val="0"/>
              </a:spcAft>
              <a:buClr>
                <a:srgbClr val="535353"/>
              </a:buClr>
              <a:buSzPts val="1800"/>
              <a:buNone/>
              <a:defRPr/>
            </a:lvl3pPr>
            <a:lvl4pPr marL="1828800" lvl="3" indent="-228600" algn="l">
              <a:lnSpc>
                <a:spcPct val="90000"/>
              </a:lnSpc>
              <a:spcBef>
                <a:spcPts val="1000"/>
              </a:spcBef>
              <a:spcAft>
                <a:spcPts val="0"/>
              </a:spcAft>
              <a:buClr>
                <a:srgbClr val="535353"/>
              </a:buClr>
              <a:buSzPts val="1800"/>
              <a:buNone/>
              <a:defRPr/>
            </a:lvl4pPr>
            <a:lvl5pPr marL="2286000" lvl="4" indent="-228600" algn="l">
              <a:lnSpc>
                <a:spcPct val="90000"/>
              </a:lnSpc>
              <a:spcBef>
                <a:spcPts val="1000"/>
              </a:spcBef>
              <a:spcAft>
                <a:spcPts val="0"/>
              </a:spcAft>
              <a:buClr>
                <a:srgbClr val="535353"/>
              </a:buClr>
              <a:buSzPts val="1800"/>
              <a:buNone/>
              <a:defRPr/>
            </a:lvl5pPr>
            <a:lvl6pPr marL="2743200" lvl="5" indent="-381000" algn="l">
              <a:lnSpc>
                <a:spcPct val="90000"/>
              </a:lnSpc>
              <a:spcBef>
                <a:spcPts val="1000"/>
              </a:spcBef>
              <a:spcAft>
                <a:spcPts val="0"/>
              </a:spcAft>
              <a:buClr>
                <a:srgbClr val="535353"/>
              </a:buClr>
              <a:buSzPts val="2400"/>
              <a:buChar char="•"/>
              <a:defRPr/>
            </a:lvl6pPr>
            <a:lvl7pPr marL="3200400" lvl="6" indent="-381000" algn="l">
              <a:lnSpc>
                <a:spcPct val="90000"/>
              </a:lnSpc>
              <a:spcBef>
                <a:spcPts val="1000"/>
              </a:spcBef>
              <a:spcAft>
                <a:spcPts val="0"/>
              </a:spcAft>
              <a:buClr>
                <a:srgbClr val="535353"/>
              </a:buClr>
              <a:buSzPts val="2400"/>
              <a:buChar char="•"/>
              <a:defRPr/>
            </a:lvl7pPr>
            <a:lvl8pPr marL="3657600" lvl="7" indent="-381000" algn="l">
              <a:lnSpc>
                <a:spcPct val="90000"/>
              </a:lnSpc>
              <a:spcBef>
                <a:spcPts val="1000"/>
              </a:spcBef>
              <a:spcAft>
                <a:spcPts val="0"/>
              </a:spcAft>
              <a:buClr>
                <a:srgbClr val="535353"/>
              </a:buClr>
              <a:buSzPts val="2400"/>
              <a:buChar char="•"/>
              <a:defRPr/>
            </a:lvl8pPr>
            <a:lvl9pPr marL="4114800" lvl="8" indent="-381000" algn="l">
              <a:lnSpc>
                <a:spcPct val="90000"/>
              </a:lnSpc>
              <a:spcBef>
                <a:spcPts val="1000"/>
              </a:spcBef>
              <a:spcAft>
                <a:spcPts val="0"/>
              </a:spcAft>
              <a:buClr>
                <a:srgbClr val="535353"/>
              </a:buClr>
              <a:buSzPts val="2400"/>
              <a:buChar char="•"/>
              <a:defRPr/>
            </a:lvl9pPr>
          </a:lstStyle>
          <a:p>
            <a:pPr lvl="0"/>
            <a:r>
              <a:rPr lang="en-US"/>
              <a:t>Click to edit Master text styles</a:t>
            </a:r>
          </a:p>
        </p:txBody>
      </p:sp>
      <p:sp>
        <p:nvSpPr>
          <p:cNvPr id="4" name="Date Placeholder 3">
            <a:extLst>
              <a:ext uri="{FF2B5EF4-FFF2-40B4-BE49-F238E27FC236}">
                <a16:creationId xmlns:a16="http://schemas.microsoft.com/office/drawing/2014/main" id="{3A1C9581-CE16-3710-FD3B-345024518CC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656946D-F839-B330-8A26-DB8C62B21A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743AD5-E7D3-2109-1C6F-DE943BF31B50}"/>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541892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66"/>
        <p:cNvGrpSpPr/>
        <p:nvPr/>
      </p:nvGrpSpPr>
      <p:grpSpPr>
        <a:xfrm>
          <a:off x="0" y="0"/>
          <a:ext cx="0" cy="0"/>
          <a:chOff x="0" y="0"/>
          <a:chExt cx="0" cy="0"/>
        </a:xfrm>
      </p:grpSpPr>
      <p:sp>
        <p:nvSpPr>
          <p:cNvPr id="67" name="Google Shape;67;p18"/>
          <p:cNvSpPr txBox="1">
            <a:spLocks noGrp="1"/>
          </p:cNvSpPr>
          <p:nvPr>
            <p:ph type="title"/>
          </p:nvPr>
        </p:nvSpPr>
        <p:spPr>
          <a:xfrm>
            <a:off x="831850" y="1978088"/>
            <a:ext cx="10515600" cy="625154"/>
          </a:xfrm>
          <a:prstGeom prst="rect">
            <a:avLst/>
          </a:prstGeom>
          <a:noFill/>
          <a:ln>
            <a:noFill/>
          </a:ln>
        </p:spPr>
        <p:txBody>
          <a:bodyPr spcFirstLastPara="1" wrap="square" lIns="45675" tIns="45675" rIns="45675" bIns="45675" anchor="b" anchorCtr="0">
            <a:normAutofit/>
          </a:bodyPr>
          <a:lstStyle>
            <a:lvl1pPr lvl="0" algn="ctr">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r>
              <a:rPr lang="en-US"/>
              <a:t>Click to edit Master title style</a:t>
            </a:r>
            <a:endParaRPr/>
          </a:p>
        </p:txBody>
      </p:sp>
      <p:sp>
        <p:nvSpPr>
          <p:cNvPr id="68" name="Google Shape;68;p18"/>
          <p:cNvSpPr txBox="1">
            <a:spLocks noGrp="1"/>
          </p:cNvSpPr>
          <p:nvPr>
            <p:ph type="body" idx="1"/>
          </p:nvPr>
        </p:nvSpPr>
        <p:spPr>
          <a:xfrm>
            <a:off x="2705878" y="3048796"/>
            <a:ext cx="6858001" cy="1343610"/>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535353"/>
              </a:buClr>
              <a:buSzPts val="1800"/>
              <a:buNone/>
              <a:defRPr/>
            </a:lvl1pPr>
            <a:lvl2pPr marL="914400" lvl="1" indent="-228600" algn="l">
              <a:lnSpc>
                <a:spcPct val="90000"/>
              </a:lnSpc>
              <a:spcBef>
                <a:spcPts val="1000"/>
              </a:spcBef>
              <a:spcAft>
                <a:spcPts val="0"/>
              </a:spcAft>
              <a:buClr>
                <a:srgbClr val="535353"/>
              </a:buClr>
              <a:buSzPts val="1800"/>
              <a:buNone/>
              <a:defRPr/>
            </a:lvl2pPr>
            <a:lvl3pPr marL="1371600" lvl="2" indent="-228600" algn="l">
              <a:lnSpc>
                <a:spcPct val="90000"/>
              </a:lnSpc>
              <a:spcBef>
                <a:spcPts val="1000"/>
              </a:spcBef>
              <a:spcAft>
                <a:spcPts val="0"/>
              </a:spcAft>
              <a:buClr>
                <a:srgbClr val="535353"/>
              </a:buClr>
              <a:buSzPts val="1800"/>
              <a:buNone/>
              <a:defRPr/>
            </a:lvl3pPr>
            <a:lvl4pPr marL="1828800" lvl="3" indent="-228600" algn="l">
              <a:lnSpc>
                <a:spcPct val="90000"/>
              </a:lnSpc>
              <a:spcBef>
                <a:spcPts val="1000"/>
              </a:spcBef>
              <a:spcAft>
                <a:spcPts val="0"/>
              </a:spcAft>
              <a:buClr>
                <a:srgbClr val="535353"/>
              </a:buClr>
              <a:buSzPts val="1800"/>
              <a:buNone/>
              <a:defRPr/>
            </a:lvl4pPr>
            <a:lvl5pPr marL="2286000" lvl="4" indent="-228600" algn="l">
              <a:lnSpc>
                <a:spcPct val="90000"/>
              </a:lnSpc>
              <a:spcBef>
                <a:spcPts val="1000"/>
              </a:spcBef>
              <a:spcAft>
                <a:spcPts val="0"/>
              </a:spcAft>
              <a:buClr>
                <a:srgbClr val="535353"/>
              </a:buClr>
              <a:buSzPts val="1800"/>
              <a:buNone/>
              <a:defRPr/>
            </a:lvl5pPr>
            <a:lvl6pPr marL="2743200" lvl="5" indent="-381000" algn="l">
              <a:lnSpc>
                <a:spcPct val="90000"/>
              </a:lnSpc>
              <a:spcBef>
                <a:spcPts val="1000"/>
              </a:spcBef>
              <a:spcAft>
                <a:spcPts val="0"/>
              </a:spcAft>
              <a:buClr>
                <a:srgbClr val="535353"/>
              </a:buClr>
              <a:buSzPts val="2400"/>
              <a:buChar char="•"/>
              <a:defRPr/>
            </a:lvl6pPr>
            <a:lvl7pPr marL="3200400" lvl="6" indent="-381000" algn="l">
              <a:lnSpc>
                <a:spcPct val="90000"/>
              </a:lnSpc>
              <a:spcBef>
                <a:spcPts val="1000"/>
              </a:spcBef>
              <a:spcAft>
                <a:spcPts val="0"/>
              </a:spcAft>
              <a:buClr>
                <a:srgbClr val="535353"/>
              </a:buClr>
              <a:buSzPts val="2400"/>
              <a:buChar char="•"/>
              <a:defRPr/>
            </a:lvl7pPr>
            <a:lvl8pPr marL="3657600" lvl="7" indent="-381000" algn="l">
              <a:lnSpc>
                <a:spcPct val="90000"/>
              </a:lnSpc>
              <a:spcBef>
                <a:spcPts val="1000"/>
              </a:spcBef>
              <a:spcAft>
                <a:spcPts val="0"/>
              </a:spcAft>
              <a:buClr>
                <a:srgbClr val="535353"/>
              </a:buClr>
              <a:buSzPts val="2400"/>
              <a:buChar char="•"/>
              <a:defRPr/>
            </a:lvl8pPr>
            <a:lvl9pPr marL="4114800" lvl="8" indent="-381000" algn="l">
              <a:lnSpc>
                <a:spcPct val="90000"/>
              </a:lnSpc>
              <a:spcBef>
                <a:spcPts val="1000"/>
              </a:spcBef>
              <a:spcAft>
                <a:spcPts val="0"/>
              </a:spcAft>
              <a:buClr>
                <a:srgbClr val="535353"/>
              </a:buClr>
              <a:buSzPts val="2400"/>
              <a:buChar char="•"/>
              <a:defRPr/>
            </a:lvl9pPr>
          </a:lstStyle>
          <a:p>
            <a:pPr lvl="0"/>
            <a:r>
              <a:rPr lang="en-US"/>
              <a:t>Click to edit Master text styles</a:t>
            </a:r>
          </a:p>
        </p:txBody>
      </p:sp>
      <p:sp>
        <p:nvSpPr>
          <p:cNvPr id="4" name="Date Placeholder 3">
            <a:extLst>
              <a:ext uri="{FF2B5EF4-FFF2-40B4-BE49-F238E27FC236}">
                <a16:creationId xmlns:a16="http://schemas.microsoft.com/office/drawing/2014/main" id="{52E74E12-EC78-3A8E-7E56-2819AC76061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A8B47EB-A936-D625-4C27-2ED94CECDA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CE130A-1B88-5042-0177-A65C3252FD5A}"/>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60594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_Gradient_Orang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9034F01-18F3-2448-BA06-D64E771A81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3171828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_Gradient_Dark Blu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09C25A02-AC19-00D7-AA19-15FBBBA075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0BD8134C-9DAE-AC17-E85E-797425358B5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fld id="{D4AFE1D3-6DD1-684F-BBB1-EE32AE9F3D90}" type="slidenum">
              <a:rPr lang="en-US" smtClean="0"/>
              <a:t>‹#›</a:t>
            </a:fld>
            <a:endParaRPr lang="en-US"/>
          </a:p>
        </p:txBody>
      </p:sp>
      <p:sp>
        <p:nvSpPr>
          <p:cNvPr id="4" name="Text Placeholder 4">
            <a:extLst>
              <a:ext uri="{FF2B5EF4-FFF2-40B4-BE49-F238E27FC236}">
                <a16:creationId xmlns:a16="http://schemas.microsoft.com/office/drawing/2014/main" id="{2BD6AF20-3445-2A80-6CE8-04C04421E1B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rgbClr val="FFFFFF"/>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76096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column_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9622538" cy="492443"/>
          </a:xfrm>
        </p:spPr>
        <p:txBody>
          <a:bodyPr/>
          <a:lstStyle>
            <a:lvl1pPr>
              <a:defRPr sz="32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2A76E6DB-43E3-9638-8EED-1A07351FE9B4}"/>
              </a:ext>
            </a:extLst>
          </p:cNvPr>
          <p:cNvSpPr>
            <a:spLocks noGrp="1"/>
          </p:cNvSpPr>
          <p:nvPr>
            <p:ph type="body" sz="quarter" idx="15"/>
          </p:nvPr>
        </p:nvSpPr>
        <p:spPr>
          <a:xfrm>
            <a:off x="586389" y="1614460"/>
            <a:ext cx="962253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DC1C1DAC-4599-65B4-2A0F-CAA94A407285}"/>
              </a:ext>
            </a:extLst>
          </p:cNvPr>
          <p:cNvSpPr>
            <a:spLocks noGrp="1"/>
          </p:cNvSpPr>
          <p:nvPr>
            <p:ph type="dt" sz="half" idx="16"/>
          </p:nvPr>
        </p:nvSpPr>
        <p:spPr/>
        <p:txBody>
          <a:bodyPr/>
          <a:lstStyle/>
          <a:p>
            <a:endParaRPr lang="en-US" dirty="0"/>
          </a:p>
        </p:txBody>
      </p:sp>
      <p:sp>
        <p:nvSpPr>
          <p:cNvPr id="5" name="Footer Placeholder 4">
            <a:extLst>
              <a:ext uri="{FF2B5EF4-FFF2-40B4-BE49-F238E27FC236}">
                <a16:creationId xmlns:a16="http://schemas.microsoft.com/office/drawing/2014/main" id="{F6CB182E-7E6F-FD03-D13F-37316063167B}"/>
              </a:ext>
            </a:extLst>
          </p:cNvPr>
          <p:cNvSpPr>
            <a:spLocks noGrp="1"/>
          </p:cNvSpPr>
          <p:nvPr>
            <p:ph type="ftr" sz="quarter" idx="17"/>
          </p:nvPr>
        </p:nvSpPr>
        <p:spPr/>
        <p:txBody>
          <a:bodyPr/>
          <a:lstStyle/>
          <a:p>
            <a:endParaRPr lang="en-US" dirty="0"/>
          </a:p>
        </p:txBody>
      </p:sp>
      <p:sp>
        <p:nvSpPr>
          <p:cNvPr id="6" name="Slide Number Placeholder 5">
            <a:extLst>
              <a:ext uri="{FF2B5EF4-FFF2-40B4-BE49-F238E27FC236}">
                <a16:creationId xmlns:a16="http://schemas.microsoft.com/office/drawing/2014/main" id="{720BD346-231F-752F-A022-8DD70852066D}"/>
              </a:ext>
            </a:extLst>
          </p:cNvPr>
          <p:cNvSpPr>
            <a:spLocks noGrp="1"/>
          </p:cNvSpPr>
          <p:nvPr>
            <p:ph type="sldNum" sz="quarter" idx="18"/>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2852429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_Gradient_Orange_with Imag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81BF483-DF16-C1FA-9EF4-7C28AF75E2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Title 1">
            <a:extLst>
              <a:ext uri="{FF2B5EF4-FFF2-40B4-BE49-F238E27FC236}">
                <a16:creationId xmlns:a16="http://schemas.microsoft.com/office/drawing/2014/main" id="{D706A20D-6595-A60E-C56C-327354C21B7B}"/>
              </a:ext>
            </a:extLst>
          </p:cNvPr>
          <p:cNvSpPr>
            <a:spLocks noGrp="1"/>
          </p:cNvSpPr>
          <p:nvPr>
            <p:ph type="title" hasCustomPrompt="1"/>
          </p:nvPr>
        </p:nvSpPr>
        <p:spPr>
          <a:xfrm>
            <a:off x="569911" y="3384610"/>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3DD5C656-A67B-D995-3684-B7DA465FC13A}"/>
              </a:ext>
            </a:extLst>
          </p:cNvPr>
          <p:cNvSpPr>
            <a:spLocks noGrp="1"/>
          </p:cNvSpPr>
          <p:nvPr>
            <p:ph type="body" sz="quarter" idx="12" hasCustomPrompt="1"/>
          </p:nvPr>
        </p:nvSpPr>
        <p:spPr>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B9E79D5A-6F2A-4695-B4B3-D65CC2234934}"/>
              </a:ext>
            </a:extLst>
          </p:cNvPr>
          <p:cNvSpPr>
            <a:spLocks noGrp="1"/>
          </p:cNvSpPr>
          <p:nvPr>
            <p:ph type="pic" sz="quarter" idx="19" hasCustomPrompt="1"/>
          </p:nvPr>
        </p:nvSpPr>
        <p:spPr bwMode="ltGray">
          <a:xfrm>
            <a:off x="8077200"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7315532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image" Target="../media/image2.sv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image" Target="../media/image1.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theme" Target="../theme/theme2.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8" Type="http://schemas.openxmlformats.org/officeDocument/2006/relationships/slideLayout" Target="../slideLayouts/slideLayout38.xml"/><Relationship Id="rId3"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image" Target="../media/image1.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theme" Target="../theme/theme3.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image" Target="../media/image2.svg"/><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0430257" cy="30777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591056"/>
            <a:ext cx="10426700"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32">
            <a:extLst>
              <a:ext uri="{96DAC541-7B7A-43D3-8B79-37D633B846F1}">
                <asvg:svgBlip xmlns:asvg="http://schemas.microsoft.com/office/drawing/2016/SVG/main" r:embed="rId3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3" r:id="rId6"/>
    <p:sldLayoutId id="2147484679" r:id="rId7"/>
    <p:sldLayoutId id="2147484804" r:id="rId8"/>
    <p:sldLayoutId id="2147484805" r:id="rId9"/>
    <p:sldLayoutId id="2147484737" r:id="rId10"/>
    <p:sldLayoutId id="2147484739" r:id="rId11"/>
    <p:sldLayoutId id="2147484738" r:id="rId12"/>
    <p:sldLayoutId id="2147484714" r:id="rId13"/>
    <p:sldLayoutId id="2147484752" r:id="rId14"/>
    <p:sldLayoutId id="2147484731" r:id="rId15"/>
    <p:sldLayoutId id="2147484734" r:id="rId16"/>
    <p:sldLayoutId id="2147484742" r:id="rId17"/>
    <p:sldLayoutId id="2147484817" r:id="rId18"/>
    <p:sldLayoutId id="2147484741" r:id="rId19"/>
    <p:sldLayoutId id="2147484807" r:id="rId20"/>
    <p:sldLayoutId id="2147484753" r:id="rId21"/>
    <p:sldLayoutId id="2147484808" r:id="rId22"/>
    <p:sldLayoutId id="2147484745" r:id="rId23"/>
    <p:sldLayoutId id="2147484743" r:id="rId24"/>
    <p:sldLayoutId id="2147484749" r:id="rId25"/>
    <p:sldLayoutId id="2147484821" r:id="rId26"/>
    <p:sldLayoutId id="2147484728" r:id="rId27"/>
    <p:sldLayoutId id="2147484822" r:id="rId28"/>
    <p:sldLayoutId id="2147484823" r:id="rId29"/>
    <p:sldLayoutId id="2147484824" r:id="rId30"/>
  </p:sldLayoutIdLst>
  <p:transition>
    <p:fade/>
  </p:transition>
  <p:hf hdr="0" ftr="0" dt="0"/>
  <p:txStyles>
    <p:titleStyle>
      <a:lvl1pPr algn="l" defTabSz="932742" rtl="0" eaLnBrk="1" latinLnBrk="0" hangingPunct="1">
        <a:lnSpc>
          <a:spcPct val="100000"/>
        </a:lnSpc>
        <a:spcBef>
          <a:spcPct val="0"/>
        </a:spcBef>
        <a:buNone/>
        <a:defRPr lang="en-US" sz="20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A5A5A5"/>
          </p15:clr>
        </p15:guide>
        <p15:guide id="2" pos="7680" userDrawn="1">
          <p15:clr>
            <a:srgbClr val="A5A5A5"/>
          </p15:clr>
        </p15:guide>
        <p15:guide id="3" pos="186" userDrawn="1">
          <p15:clr>
            <a:srgbClr val="A5A5A5"/>
          </p15:clr>
        </p15:guide>
        <p15:guide id="26" pos="7496" userDrawn="1">
          <p15:clr>
            <a:srgbClr val="A5A5A5"/>
          </p15:clr>
        </p15:guide>
        <p15:guide id="27" orient="horz" userDrawn="1">
          <p15:clr>
            <a:srgbClr val="A5A5A5"/>
          </p15:clr>
        </p15:guide>
        <p15:guide id="28" orient="horz" pos="4320" userDrawn="1">
          <p15:clr>
            <a:srgbClr val="A5A5A5"/>
          </p15:clr>
        </p15:guide>
        <p15:guide id="29" orient="horz" pos="184" userDrawn="1">
          <p15:clr>
            <a:srgbClr val="A5A5A5"/>
          </p15:clr>
        </p15:guide>
        <p15:guide id="40" orient="horz" pos="4134" userDrawn="1">
          <p15:clr>
            <a:srgbClr val="A5A5A5"/>
          </p15:clr>
        </p15:guide>
        <p15:guide id="42" pos="365" userDrawn="1">
          <p15:clr>
            <a:srgbClr val="C35EA4"/>
          </p15:clr>
        </p15:guide>
        <p15:guide id="43" orient="horz" pos="367" userDrawn="1">
          <p15:clr>
            <a:srgbClr val="C35EA4"/>
          </p15:clr>
        </p15:guide>
        <p15:guide id="44" orient="horz" pos="3953" userDrawn="1">
          <p15:clr>
            <a:srgbClr val="C35EA4"/>
          </p15:clr>
        </p15:guide>
        <p15:guide id="45" pos="7307"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603102"/>
            <a:ext cx="11018520" cy="307777"/>
          </a:xfrm>
          <a:prstGeom prst="rect">
            <a:avLst/>
          </a:prstGeom>
        </p:spPr>
        <p:txBody>
          <a:bodyPr vert="horz" wrap="square" lIns="0" tIns="0" rIns="0" bIns="0" rtlCol="0" anchor="t">
            <a:spAutoFit/>
          </a:bodyPr>
          <a:lstStyle/>
          <a:p>
            <a:r>
              <a:rPr lang="en-US"/>
              <a:t>Click to edit Master title style</a:t>
            </a:r>
          </a:p>
        </p:txBody>
      </p:sp>
      <p:sp>
        <p:nvSpPr>
          <p:cNvPr id="4" name="Text Placeholder 3">
            <a:extLst>
              <a:ext uri="{FF2B5EF4-FFF2-40B4-BE49-F238E27FC236}">
                <a16:creationId xmlns:a16="http://schemas.microsoft.com/office/drawing/2014/main" id="{9FE0D68D-2A69-DBB3-5530-8156E1AA67C7}"/>
              </a:ext>
            </a:extLst>
          </p:cNvPr>
          <p:cNvSpPr>
            <a:spLocks noGrp="1"/>
          </p:cNvSpPr>
          <p:nvPr>
            <p:ph type="body" idx="1"/>
          </p:nvPr>
        </p:nvSpPr>
        <p:spPr>
          <a:xfrm>
            <a:off x="584200" y="1591056"/>
            <a:ext cx="10426700" cy="726353"/>
          </a:xfrm>
          <a:prstGeom prst="rect">
            <a:avLst/>
          </a:prstGeom>
        </p:spPr>
        <p:txBody>
          <a:bodyPr vert="horz" wrap="square" lIns="0" tIns="0" rIns="0" bIns="0" rtlCol="0">
            <a:spAutoFit/>
          </a:bodyPr>
          <a:lstStyle/>
          <a:p>
            <a:r>
              <a:rPr lang="en-US"/>
              <a:t>Edit Master text styles</a:t>
            </a:r>
          </a:p>
          <a:p>
            <a:pPr lvl="1"/>
            <a:r>
              <a:rPr lang="en-US"/>
              <a:t>Second level</a:t>
            </a:r>
          </a:p>
          <a:p>
            <a:pPr lvl="2"/>
            <a:r>
              <a:rPr lang="en-US"/>
              <a:t>Third level</a:t>
            </a:r>
          </a:p>
        </p:txBody>
      </p:sp>
      <p:pic>
        <p:nvPicPr>
          <p:cNvPr id="3" name="Graphic 2">
            <a:extLst>
              <a:ext uri="{FF2B5EF4-FFF2-40B4-BE49-F238E27FC236}">
                <a16:creationId xmlns:a16="http://schemas.microsoft.com/office/drawing/2014/main" id="{F8DDE9AA-0A0B-CBDB-0407-3CB0252BEFB4}"/>
              </a:ext>
            </a:extLst>
          </p:cNvPr>
          <p:cNvPicPr>
            <a:picLocks noChangeAspect="1"/>
          </p:cNvPicPr>
          <p:nvPr userDrawn="1"/>
        </p:nvPicPr>
        <p:blipFill>
          <a:blip r:embed="rId37">
            <a:extLst>
              <a:ext uri="{96DAC541-7B7A-43D3-8B79-37D633B846F1}">
                <asvg:svgBlip xmlns:asvg="http://schemas.microsoft.com/office/drawing/2016/SVG/main" r:embed="rId38"/>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00715951"/>
      </p:ext>
    </p:extLst>
  </p:cSld>
  <p:clrMap bg1="dk1" tx1="lt1" bg2="dk2" tx2="lt2" accent1="accent1" accent2="accent2" accent3="accent3" accent4="accent4" accent5="accent5" accent6="accent6" hlink="hlink" folHlink="folHlink"/>
  <p:sldLayoutIdLst>
    <p:sldLayoutId id="2147484695" r:id="rId1"/>
    <p:sldLayoutId id="2147484790" r:id="rId2"/>
    <p:sldLayoutId id="2147484774" r:id="rId3"/>
    <p:sldLayoutId id="2147484791" r:id="rId4"/>
    <p:sldLayoutId id="2147484673" r:id="rId5"/>
    <p:sldLayoutId id="2147484670" r:id="rId6"/>
    <p:sldLayoutId id="2147484776" r:id="rId7"/>
    <p:sldLayoutId id="2147484806" r:id="rId8"/>
    <p:sldLayoutId id="2147484680" r:id="rId9"/>
    <p:sldLayoutId id="2147484792" r:id="rId10"/>
    <p:sldLayoutId id="2147484676" r:id="rId11"/>
    <p:sldLayoutId id="2147484793" r:id="rId12"/>
    <p:sldLayoutId id="2147484775" r:id="rId13"/>
    <p:sldLayoutId id="2147484759" r:id="rId14"/>
    <p:sldLayoutId id="2147484760" r:id="rId15"/>
    <p:sldLayoutId id="2147484763" r:id="rId16"/>
    <p:sldLayoutId id="2147484769" r:id="rId17"/>
    <p:sldLayoutId id="2147484818" r:id="rId18"/>
    <p:sldLayoutId id="2147484733" r:id="rId19"/>
    <p:sldLayoutId id="2147484764" r:id="rId20"/>
    <p:sldLayoutId id="2147484820" r:id="rId21"/>
    <p:sldLayoutId id="2147484766" r:id="rId22"/>
    <p:sldLayoutId id="2147484813" r:id="rId23"/>
    <p:sldLayoutId id="2147484814" r:id="rId24"/>
    <p:sldLayoutId id="2147484811" r:id="rId25"/>
    <p:sldLayoutId id="2147484819" r:id="rId26"/>
    <p:sldLayoutId id="2147484772" r:id="rId27"/>
    <p:sldLayoutId id="2147484815" r:id="rId28"/>
    <p:sldLayoutId id="2147484771" r:id="rId29"/>
    <p:sldLayoutId id="2147484773" r:id="rId30"/>
    <p:sldLayoutId id="2147484816" r:id="rId31"/>
    <p:sldLayoutId id="2147484299" r:id="rId32"/>
    <p:sldLayoutId id="2147484882" r:id="rId33"/>
    <p:sldLayoutId id="2147484883" r:id="rId34"/>
    <p:sldLayoutId id="2147484884" r:id="rId35"/>
  </p:sldLayoutIdLst>
  <p:transition>
    <p:fade/>
  </p:transition>
  <p:hf hdr="0" ftr="0" dt="0"/>
  <p:txStyles>
    <p:titleStyle>
      <a:lvl1pPr algn="l" defTabSz="932742" rtl="0" eaLnBrk="1" latinLnBrk="0" hangingPunct="1">
        <a:lnSpc>
          <a:spcPct val="100000"/>
        </a:lnSpc>
        <a:spcBef>
          <a:spcPct val="0"/>
        </a:spcBef>
        <a:buNone/>
        <a:defRPr lang="en-US" sz="2000" b="0" i="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0" userDrawn="1">
          <p15:clr>
            <a:srgbClr val="A5A5A5"/>
          </p15:clr>
        </p15:guide>
        <p15:guide id="3" userDrawn="1">
          <p15:clr>
            <a:srgbClr val="A5A5A5"/>
          </p15:clr>
        </p15:guide>
        <p15:guide id="4" pos="7496" userDrawn="1">
          <p15:clr>
            <a:srgbClr val="A5A5A5"/>
          </p15:clr>
        </p15:guide>
        <p15:guide id="5" orient="horz" userDrawn="1">
          <p15:clr>
            <a:srgbClr val="A5A5A5"/>
          </p15:clr>
        </p15:guide>
        <p15:guide id="6" orient="horz" pos="4320" userDrawn="1">
          <p15:clr>
            <a:srgbClr val="A5A5A5"/>
          </p15:clr>
        </p15:guide>
        <p15:guide id="7" orient="horz" pos="184" userDrawn="1">
          <p15:clr>
            <a:srgbClr val="A5A5A5"/>
          </p15:clr>
        </p15:guide>
        <p15:guide id="8" orient="horz" pos="4136" userDrawn="1">
          <p15:clr>
            <a:srgbClr val="A5A5A5"/>
          </p15:clr>
        </p15:guide>
        <p15:guide id="9" orient="horz" pos="3952" userDrawn="1">
          <p15:clr>
            <a:srgbClr val="C35EA4"/>
          </p15:clr>
        </p15:guide>
        <p15:guide id="10" orient="horz" pos="365" userDrawn="1">
          <p15:clr>
            <a:srgbClr val="C35EA4"/>
          </p15:clr>
        </p15:guide>
        <p15:guide id="11" pos="7307" userDrawn="1">
          <p15:clr>
            <a:srgbClr val="C35EA4"/>
          </p15:clr>
        </p15:guide>
        <p15:guide id="12" pos="365" userDrawn="1">
          <p15:clr>
            <a:srgbClr val="C35EA4"/>
          </p15:clr>
        </p15:guide>
        <p15:guide id="13" pos="188" userDrawn="1">
          <p15:clr>
            <a:srgbClr val="A5A5A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Graphic 6">
            <a:extLst>
              <a:ext uri="{FF2B5EF4-FFF2-40B4-BE49-F238E27FC236}">
                <a16:creationId xmlns:a16="http://schemas.microsoft.com/office/drawing/2014/main" id="{93A263AF-29B3-5215-883D-E19D2AB1ADF4}"/>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564021572"/>
      </p:ext>
    </p:extLst>
  </p:cSld>
  <p:clrMap bg1="lt1" tx1="dk1" bg2="lt2" tx2="dk2" accent1="accent1" accent2="accent2" accent3="accent3" accent4="accent4" accent5="accent5" accent6="accent6" hlink="hlink" folHlink="folHlink"/>
  <p:sldLayoutIdLst>
    <p:sldLayoutId id="2147484903" r:id="rId1"/>
    <p:sldLayoutId id="2147484904" r:id="rId2"/>
    <p:sldLayoutId id="2147484905" r:id="rId3"/>
    <p:sldLayoutId id="2147484906" r:id="rId4"/>
    <p:sldLayoutId id="2147484907" r:id="rId5"/>
    <p:sldLayoutId id="2147484908" r:id="rId6"/>
    <p:sldLayoutId id="2147484909" r:id="rId7"/>
    <p:sldLayoutId id="2147484910" r:id="rId8"/>
    <p:sldLayoutId id="2147484911" r:id="rId9"/>
    <p:sldLayoutId id="2147484912" r:id="rId10"/>
    <p:sldLayoutId id="2147484913" r:id="rId11"/>
    <p:sldLayoutId id="2147484914" r:id="rId12"/>
    <p:sldLayoutId id="2147484915" r:id="rId13"/>
    <p:sldLayoutId id="2147484916" r:id="rId14"/>
    <p:sldLayoutId id="2147484900" r:id="rId15"/>
    <p:sldLayoutId id="2147484901" r:id="rId16"/>
  </p:sldLayoutIdLst>
  <p:transition>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microsoft.com/office/2018/10/relationships/comments" Target="../comments/modernComment_100_1E5E0B77.xml"/><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66.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8.xml"/><Relationship Id="rId1" Type="http://schemas.openxmlformats.org/officeDocument/2006/relationships/tags" Target="../tags/tag8.xml"/><Relationship Id="rId4" Type="http://schemas.microsoft.com/office/2018/10/relationships/comments" Target="../comments/modernComment_127_7AF7CFFA.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8.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8.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8.xml"/><Relationship Id="rId1" Type="http://schemas.openxmlformats.org/officeDocument/2006/relationships/tags" Target="../tags/tag11.xml"/><Relationship Id="rId6" Type="http://schemas.openxmlformats.org/officeDocument/2006/relationships/image" Target="../media/image45.png"/><Relationship Id="rId5" Type="http://schemas.openxmlformats.org/officeDocument/2006/relationships/image" Target="../media/image44.png"/><Relationship Id="rId4" Type="http://schemas.microsoft.com/office/2018/10/relationships/comments" Target="../comments/modernComment_136_C9F44ED.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8.xml"/><Relationship Id="rId1" Type="http://schemas.openxmlformats.org/officeDocument/2006/relationships/tags" Target="../tags/tag12.xml"/><Relationship Id="rId4" Type="http://schemas.microsoft.com/office/2018/10/relationships/comments" Target="../comments/modernComment_125_8697FB3E.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3.svg"/><Relationship Id="rId2" Type="http://schemas.openxmlformats.org/officeDocument/2006/relationships/notesSlide" Target="../notesSlides/notesSlide16.xml"/><Relationship Id="rId1" Type="http://schemas.openxmlformats.org/officeDocument/2006/relationships/slideLayout" Target="../slideLayouts/slideLayout7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7.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8.xml"/><Relationship Id="rId6" Type="http://schemas.openxmlformats.org/officeDocument/2006/relationships/image" Target="../media/image31.png"/><Relationship Id="rId5" Type="http://schemas.openxmlformats.org/officeDocument/2006/relationships/image" Target="../media/image46.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8.xml"/><Relationship Id="rId6" Type="http://schemas.openxmlformats.org/officeDocument/2006/relationships/image" Target="../media/image48.png"/><Relationship Id="rId5" Type="http://schemas.openxmlformats.org/officeDocument/2006/relationships/image" Target="../media/image31.png"/><Relationship Id="rId10" Type="http://schemas.openxmlformats.org/officeDocument/2006/relationships/image" Target="../media/image46.png"/><Relationship Id="rId4" Type="http://schemas.openxmlformats.org/officeDocument/2006/relationships/image" Target="../media/image30.png"/><Relationship Id="rId9" Type="http://schemas.openxmlformats.org/officeDocument/2006/relationships/image" Target="../media/image33.svg"/></Relationships>
</file>

<file path=ppt/slides/_rels/slide1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7.png"/><Relationship Id="rId7" Type="http://schemas.openxmlformats.org/officeDocument/2006/relationships/image" Target="../media/image32.png"/><Relationship Id="rId12"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8.xml"/><Relationship Id="rId6" Type="http://schemas.openxmlformats.org/officeDocument/2006/relationships/image" Target="../media/image49.png"/><Relationship Id="rId11" Type="http://schemas.openxmlformats.org/officeDocument/2006/relationships/image" Target="../media/image46.png"/><Relationship Id="rId5" Type="http://schemas.openxmlformats.org/officeDocument/2006/relationships/image" Target="../media/image31.png"/><Relationship Id="rId10" Type="http://schemas.openxmlformats.org/officeDocument/2006/relationships/image" Target="../media/image29.svg"/><Relationship Id="rId4" Type="http://schemas.openxmlformats.org/officeDocument/2006/relationships/image" Target="../media/image30.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7.xml"/><Relationship Id="rId1" Type="http://schemas.openxmlformats.org/officeDocument/2006/relationships/tags" Target="../tags/tag1.xml"/><Relationship Id="rId5" Type="http://schemas.openxmlformats.org/officeDocument/2006/relationships/image" Target="../media/image24.png"/><Relationship Id="rId4" Type="http://schemas.microsoft.com/office/2018/10/relationships/comments" Target="../comments/modernComment_133_60EC20EE.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29.svg"/><Relationship Id="rId2" Type="http://schemas.openxmlformats.org/officeDocument/2006/relationships/notesSlide" Target="../notesSlides/notesSlide20.xml"/><Relationship Id="rId1" Type="http://schemas.openxmlformats.org/officeDocument/2006/relationships/slideLayout" Target="../slideLayouts/slideLayout78.xml"/><Relationship Id="rId6" Type="http://schemas.openxmlformats.org/officeDocument/2006/relationships/image" Target="../media/image46.png"/><Relationship Id="rId11" Type="http://schemas.openxmlformats.org/officeDocument/2006/relationships/image" Target="../media/image28.png"/><Relationship Id="rId5" Type="http://schemas.openxmlformats.org/officeDocument/2006/relationships/image" Target="../media/image31.png"/><Relationship Id="rId10" Type="http://schemas.openxmlformats.org/officeDocument/2006/relationships/image" Target="../media/image33.svg"/><Relationship Id="rId4" Type="http://schemas.openxmlformats.org/officeDocument/2006/relationships/image" Target="../media/image30.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7.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8.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29.svg"/><Relationship Id="rId4" Type="http://schemas.openxmlformats.org/officeDocument/2006/relationships/image" Target="../media/image30.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8.xml"/><Relationship Id="rId1" Type="http://schemas.openxmlformats.org/officeDocument/2006/relationships/tags" Target="../tags/tag13.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8.xml"/><Relationship Id="rId1" Type="http://schemas.openxmlformats.org/officeDocument/2006/relationships/tags" Target="../tags/tag14.xml"/><Relationship Id="rId4" Type="http://schemas.microsoft.com/office/2018/10/relationships/comments" Target="../comments/modernComment_12D_82474C7F.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8.xml"/><Relationship Id="rId1" Type="http://schemas.openxmlformats.org/officeDocument/2006/relationships/tags" Target="../tags/tag1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8.xml"/><Relationship Id="rId1" Type="http://schemas.openxmlformats.org/officeDocument/2006/relationships/tags" Target="../tags/tag16.xml"/><Relationship Id="rId4" Type="http://schemas.microsoft.com/office/2018/10/relationships/comments" Target="../comments/modernComment_142_1C6527F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71.xml"/><Relationship Id="rId5" Type="http://schemas.openxmlformats.org/officeDocument/2006/relationships/image" Target="../media/image29.sv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7.xml"/><Relationship Id="rId1" Type="http://schemas.openxmlformats.org/officeDocument/2006/relationships/tags" Target="../tags/tag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1.xml"/><Relationship Id="rId5" Type="http://schemas.openxmlformats.org/officeDocument/2006/relationships/image" Target="../media/image29.sv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71.xml"/><Relationship Id="rId5" Type="http://schemas.openxmlformats.org/officeDocument/2006/relationships/image" Target="../media/image51.sv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5.svg"/><Relationship Id="rId2" Type="http://schemas.openxmlformats.org/officeDocument/2006/relationships/notesSlide" Target="../notesSlides/notesSlide32.xml"/><Relationship Id="rId1" Type="http://schemas.openxmlformats.org/officeDocument/2006/relationships/slideLayout" Target="../slideLayouts/slideLayout71.xml"/><Relationship Id="rId6" Type="http://schemas.openxmlformats.org/officeDocument/2006/relationships/image" Target="../media/image54.png"/><Relationship Id="rId5" Type="http://schemas.openxmlformats.org/officeDocument/2006/relationships/image" Target="../media/image51.sv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5.svg"/><Relationship Id="rId2" Type="http://schemas.openxmlformats.org/officeDocument/2006/relationships/notesSlide" Target="../notesSlides/notesSlide35.xml"/><Relationship Id="rId1" Type="http://schemas.openxmlformats.org/officeDocument/2006/relationships/slideLayout" Target="../slideLayouts/slideLayout71.xml"/><Relationship Id="rId6" Type="http://schemas.openxmlformats.org/officeDocument/2006/relationships/image" Target="../media/image54.png"/><Relationship Id="rId5" Type="http://schemas.openxmlformats.org/officeDocument/2006/relationships/image" Target="../media/image51.sv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5.svg"/><Relationship Id="rId2" Type="http://schemas.openxmlformats.org/officeDocument/2006/relationships/notesSlide" Target="../notesSlides/notesSlide36.xml"/><Relationship Id="rId1" Type="http://schemas.openxmlformats.org/officeDocument/2006/relationships/slideLayout" Target="../slideLayouts/slideLayout71.xml"/><Relationship Id="rId6" Type="http://schemas.openxmlformats.org/officeDocument/2006/relationships/image" Target="../media/image54.png"/><Relationship Id="rId5" Type="http://schemas.openxmlformats.org/officeDocument/2006/relationships/image" Target="../media/image51.sv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71.xml"/><Relationship Id="rId4" Type="http://schemas.openxmlformats.org/officeDocument/2006/relationships/image" Target="../media/image55.sv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1.xml"/><Relationship Id="rId4" Type="http://schemas.openxmlformats.org/officeDocument/2006/relationships/image" Target="../media/image55.sv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78.xml"/><Relationship Id="rId5" Type="http://schemas.openxmlformats.org/officeDocument/2006/relationships/image" Target="../media/image24.png"/><Relationship Id="rId4" Type="http://schemas.openxmlformats.org/officeDocument/2006/relationships/image" Target="../media/image57.gi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9.svg"/><Relationship Id="rId2" Type="http://schemas.openxmlformats.org/officeDocument/2006/relationships/slideLayout" Target="../slideLayouts/slideLayout78.xml"/><Relationship Id="rId1" Type="http://schemas.openxmlformats.org/officeDocument/2006/relationships/tags" Target="../tags/tag3.xml"/><Relationship Id="rId6" Type="http://schemas.openxmlformats.org/officeDocument/2006/relationships/image" Target="../media/image28.png"/><Relationship Id="rId5" Type="http://schemas.openxmlformats.org/officeDocument/2006/relationships/image" Target="../media/image24.png"/><Relationship Id="rId4" Type="http://schemas.microsoft.com/office/2018/10/relationships/comments" Target="../comments/modernComment_134_A79A1750.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78.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78.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2.png"/><Relationship Id="rId3" Type="http://schemas.microsoft.com/office/2018/10/relationships/comments" Target="../comments/modernComment_132_E420C6D1.xml"/><Relationship Id="rId7" Type="http://schemas.openxmlformats.org/officeDocument/2006/relationships/image" Target="../media/image48.png"/><Relationship Id="rId12"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78.xml"/><Relationship Id="rId6" Type="http://schemas.openxmlformats.org/officeDocument/2006/relationships/image" Target="../media/image30.png"/><Relationship Id="rId11" Type="http://schemas.openxmlformats.org/officeDocument/2006/relationships/image" Target="../media/image33.svg"/><Relationship Id="rId5" Type="http://schemas.openxmlformats.org/officeDocument/2006/relationships/image" Target="../media/image49.png"/><Relationship Id="rId10" Type="http://schemas.openxmlformats.org/officeDocument/2006/relationships/image" Target="../media/image32.png"/><Relationship Id="rId4" Type="http://schemas.openxmlformats.org/officeDocument/2006/relationships/image" Target="../media/image46.png"/><Relationship Id="rId9" Type="http://schemas.openxmlformats.org/officeDocument/2006/relationships/image" Target="../media/image29.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8.xml"/><Relationship Id="rId1" Type="http://schemas.openxmlformats.org/officeDocument/2006/relationships/tags" Target="../tags/tag4.xml"/><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78.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notesSlide" Target="../notesSlides/notesSlide6.xml"/><Relationship Id="rId7" Type="http://schemas.openxmlformats.org/officeDocument/2006/relationships/image" Target="../media/image32.png"/><Relationship Id="rId2" Type="http://schemas.openxmlformats.org/officeDocument/2006/relationships/slideLayout" Target="../slideLayouts/slideLayout78.xml"/><Relationship Id="rId1" Type="http://schemas.openxmlformats.org/officeDocument/2006/relationships/tags" Target="../tags/tag5.xml"/><Relationship Id="rId6" Type="http://schemas.openxmlformats.org/officeDocument/2006/relationships/image" Target="../media/image31.png"/><Relationship Id="rId5" Type="http://schemas.openxmlformats.org/officeDocument/2006/relationships/image" Target="../media/image30.png"/><Relationship Id="rId4" Type="http://schemas.microsoft.com/office/2018/10/relationships/comments" Target="../comments/modernComment_13B_2EE52DDA.xml"/><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79.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8.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slideLayout" Target="../slideLayouts/slideLayout78.xml"/><Relationship Id="rId1" Type="http://schemas.openxmlformats.org/officeDocument/2006/relationships/tags" Target="../tags/tag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4.png"/><Relationship Id="rId3" Type="http://schemas.openxmlformats.org/officeDocument/2006/relationships/notesSlide" Target="../notesSlides/notesSlide9.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slideLayout" Target="../slideLayouts/slideLayout78.xml"/><Relationship Id="rId16" Type="http://schemas.openxmlformats.org/officeDocument/2006/relationships/image" Target="../media/image29.svg"/><Relationship Id="rId1" Type="http://schemas.openxmlformats.org/officeDocument/2006/relationships/tags" Target="../tags/tag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28.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71242-47AF-F281-EAAD-8D70A4BF060B}"/>
              </a:ext>
            </a:extLst>
          </p:cNvPr>
          <p:cNvSpPr>
            <a:spLocks noGrp="1"/>
          </p:cNvSpPr>
          <p:nvPr>
            <p:ph type="ctrTitle"/>
          </p:nvPr>
        </p:nvSpPr>
        <p:spPr>
          <a:xfrm>
            <a:off x="298451" y="1523232"/>
            <a:ext cx="11301412" cy="2387601"/>
          </a:xfrm>
        </p:spPr>
        <p:txBody>
          <a:bodyPr>
            <a:normAutofit fontScale="90000"/>
          </a:bodyPr>
          <a:lstStyle/>
          <a:p>
            <a:r>
              <a:rPr lang="en-GB" dirty="0" err="1"/>
              <a:t>PirateShip</a:t>
            </a:r>
            <a:r>
              <a:rPr lang="en-GB" dirty="0"/>
              <a:t>: Append-Only Ledger with (Mostly) Trusted Execution Environments</a:t>
            </a:r>
            <a:endParaRPr lang="en-US" dirty="0"/>
          </a:p>
        </p:txBody>
      </p:sp>
      <p:sp>
        <p:nvSpPr>
          <p:cNvPr id="3" name="Text Placeholder 2">
            <a:extLst>
              <a:ext uri="{FF2B5EF4-FFF2-40B4-BE49-F238E27FC236}">
                <a16:creationId xmlns:a16="http://schemas.microsoft.com/office/drawing/2014/main" id="{54100A99-4BD5-4C4E-F163-666BF349D9C7}"/>
              </a:ext>
            </a:extLst>
          </p:cNvPr>
          <p:cNvSpPr>
            <a:spLocks noGrp="1"/>
          </p:cNvSpPr>
          <p:nvPr>
            <p:ph type="subTitle" idx="1"/>
          </p:nvPr>
        </p:nvSpPr>
        <p:spPr>
          <a:xfrm>
            <a:off x="2864678" y="3995605"/>
            <a:ext cx="9035221" cy="2387601"/>
          </a:xfrm>
        </p:spPr>
        <p:txBody>
          <a:bodyPr>
            <a:normAutofit/>
          </a:bodyPr>
          <a:lstStyle/>
          <a:p>
            <a:pPr algn="l"/>
            <a:r>
              <a:rPr lang="en-US" b="1" dirty="0"/>
              <a:t>Shubham Mishra         </a:t>
            </a:r>
            <a:r>
              <a:rPr lang="en-US" dirty="0"/>
              <a:t>&lt;</a:t>
            </a:r>
            <a:r>
              <a:rPr lang="en-US" dirty="0" err="1"/>
              <a:t>shubham_mishra@berkeley.edu</a:t>
            </a:r>
            <a:r>
              <a:rPr lang="en-US" dirty="0"/>
              <a:t>&gt;</a:t>
            </a:r>
          </a:p>
          <a:p>
            <a:pPr algn="l"/>
            <a:r>
              <a:rPr lang="en-US" dirty="0" err="1"/>
              <a:t>Chawinphat</a:t>
            </a:r>
            <a:r>
              <a:rPr lang="en-US" dirty="0"/>
              <a:t> </a:t>
            </a:r>
            <a:r>
              <a:rPr lang="en-US" dirty="0" err="1"/>
              <a:t>Tankuranand</a:t>
            </a:r>
            <a:endParaRPr lang="en-US" dirty="0"/>
          </a:p>
          <a:p>
            <a:pPr algn="l"/>
            <a:r>
              <a:rPr lang="en-US" dirty="0"/>
              <a:t>Natacha Crooks</a:t>
            </a:r>
          </a:p>
          <a:p>
            <a:pPr algn="l"/>
            <a:r>
              <a:rPr lang="en-US" dirty="0"/>
              <a:t>Heidi Howard</a:t>
            </a:r>
          </a:p>
          <a:p>
            <a:pPr algn="l"/>
            <a:r>
              <a:rPr lang="en-US" dirty="0"/>
              <a:t>Markus Kuppe*</a:t>
            </a:r>
          </a:p>
        </p:txBody>
      </p:sp>
      <p:pic>
        <p:nvPicPr>
          <p:cNvPr id="7" name="Google Shape;92;p17">
            <a:extLst>
              <a:ext uri="{FF2B5EF4-FFF2-40B4-BE49-F238E27FC236}">
                <a16:creationId xmlns:a16="http://schemas.microsoft.com/office/drawing/2014/main" id="{4160C1B9-4F3C-8BDE-E109-820CFB7AC089}"/>
              </a:ext>
            </a:extLst>
          </p:cNvPr>
          <p:cNvPicPr preferRelativeResize="0"/>
          <p:nvPr/>
        </p:nvPicPr>
        <p:blipFill rotWithShape="1">
          <a:blip r:embed="rId4">
            <a:alphaModFix/>
          </a:blip>
          <a:srcRect/>
          <a:stretch/>
        </p:blipFill>
        <p:spPr>
          <a:xfrm>
            <a:off x="9794055" y="619332"/>
            <a:ext cx="727786" cy="727778"/>
          </a:xfrm>
          <a:prstGeom prst="rect">
            <a:avLst/>
          </a:prstGeom>
          <a:noFill/>
          <a:ln>
            <a:noFill/>
          </a:ln>
        </p:spPr>
      </p:pic>
      <p:pic>
        <p:nvPicPr>
          <p:cNvPr id="10" name="Google Shape;95;p17">
            <a:extLst>
              <a:ext uri="{FF2B5EF4-FFF2-40B4-BE49-F238E27FC236}">
                <a16:creationId xmlns:a16="http://schemas.microsoft.com/office/drawing/2014/main" id="{9490BBB5-C3EA-EC08-FCA0-3EB77B6186A1}"/>
              </a:ext>
            </a:extLst>
          </p:cNvPr>
          <p:cNvPicPr preferRelativeResize="0"/>
          <p:nvPr/>
        </p:nvPicPr>
        <p:blipFill>
          <a:blip r:embed="rId5">
            <a:clrChange>
              <a:clrFrom>
                <a:srgbClr val="FFFFFF">
                  <a:alpha val="0"/>
                </a:srgbClr>
              </a:clrFrom>
              <a:clrTo>
                <a:srgbClr val="FFFFFF">
                  <a:alpha val="0"/>
                </a:srgbClr>
              </a:clrTo>
            </a:clrChange>
            <a:alphaModFix/>
            <a:extLst>
              <a:ext uri="{BEBA8EAE-BF5A-486C-A8C5-ECC9F3942E4B}">
                <a14:imgProps xmlns:a14="http://schemas.microsoft.com/office/drawing/2010/main">
                  <a14:imgLayer r:embed="rId6">
                    <a14:imgEffect>
                      <a14:colorTemperature colorTemp="4700"/>
                    </a14:imgEffect>
                  </a14:imgLayer>
                </a14:imgProps>
              </a:ext>
            </a:extLst>
          </a:blip>
          <a:srcRect l="22546" t="14926" r="20121" b="26531"/>
          <a:stretch>
            <a:fillRect/>
          </a:stretch>
        </p:blipFill>
        <p:spPr>
          <a:xfrm>
            <a:off x="10888976" y="621201"/>
            <a:ext cx="710887" cy="725909"/>
          </a:xfrm>
          <a:prstGeom prst="rect">
            <a:avLst/>
          </a:prstGeom>
          <a:solidFill>
            <a:srgbClr val="12315F"/>
          </a:solidFill>
          <a:ln>
            <a:noFill/>
          </a:ln>
        </p:spPr>
      </p:pic>
      <p:pic>
        <p:nvPicPr>
          <p:cNvPr id="1026" name="Picture 2">
            <a:extLst>
              <a:ext uri="{FF2B5EF4-FFF2-40B4-BE49-F238E27FC236}">
                <a16:creationId xmlns:a16="http://schemas.microsoft.com/office/drawing/2014/main" id="{558CF37C-944D-E450-7BC0-9BB56C8B5B4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41333" y1="32444" x2="41333" y2="32444"/>
                        <a14:foregroundMark x1="55917" y1="29630" x2="55917" y2="29630"/>
                        <a14:foregroundMark x1="60000" y1="62222" x2="60000" y2="62222"/>
                      </a14:backgroundRemoval>
                    </a14:imgEffect>
                  </a14:imgLayer>
                </a14:imgProps>
              </a:ext>
              <a:ext uri="{28A0092B-C50C-407E-A947-70E740481C1C}">
                <a14:useLocalDpi xmlns:a14="http://schemas.microsoft.com/office/drawing/2010/main" val="0"/>
              </a:ext>
            </a:extLst>
          </a:blip>
          <a:srcRect l="32578" t="18831" r="32265" b="18830"/>
          <a:stretch>
            <a:fillRect/>
          </a:stretch>
        </p:blipFill>
        <p:spPr bwMode="auto">
          <a:xfrm>
            <a:off x="8699134" y="621201"/>
            <a:ext cx="727786" cy="725909"/>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95;p17">
            <a:extLst>
              <a:ext uri="{FF2B5EF4-FFF2-40B4-BE49-F238E27FC236}">
                <a16:creationId xmlns:a16="http://schemas.microsoft.com/office/drawing/2014/main" id="{4432419A-C2D8-DFC1-EF4D-4981945DF565}"/>
              </a:ext>
            </a:extLst>
          </p:cNvPr>
          <p:cNvPicPr preferRelativeResize="0"/>
          <p:nvPr/>
        </p:nvPicPr>
        <p:blipFill>
          <a:blip r:embed="rId5">
            <a:clrChange>
              <a:clrFrom>
                <a:srgbClr val="FFFFFF">
                  <a:alpha val="0"/>
                </a:srgbClr>
              </a:clrFrom>
              <a:clrTo>
                <a:srgbClr val="FFFFFF">
                  <a:alpha val="0"/>
                </a:srgbClr>
              </a:clrTo>
            </a:clrChange>
            <a:alphaModFix/>
            <a:extLst>
              <a:ext uri="{BEBA8EAE-BF5A-486C-A8C5-ECC9F3942E4B}">
                <a14:imgProps xmlns:a14="http://schemas.microsoft.com/office/drawing/2010/main">
                  <a14:imgLayer r:embed="rId6">
                    <a14:imgEffect>
                      <a14:colorTemperature colorTemp="4700"/>
                    </a14:imgEffect>
                  </a14:imgLayer>
                </a14:imgProps>
              </a:ext>
            </a:extLst>
          </a:blip>
          <a:srcRect l="22546" t="14926" r="20121" b="26531"/>
          <a:stretch>
            <a:fillRect/>
          </a:stretch>
        </p:blipFill>
        <p:spPr>
          <a:xfrm>
            <a:off x="5102398" y="3995605"/>
            <a:ext cx="401930" cy="410424"/>
          </a:xfrm>
          <a:prstGeom prst="rect">
            <a:avLst/>
          </a:prstGeom>
          <a:noFill/>
          <a:ln>
            <a:noFill/>
          </a:ln>
        </p:spPr>
      </p:pic>
      <p:pic>
        <p:nvPicPr>
          <p:cNvPr id="8" name="Google Shape;95;p17">
            <a:extLst>
              <a:ext uri="{FF2B5EF4-FFF2-40B4-BE49-F238E27FC236}">
                <a16:creationId xmlns:a16="http://schemas.microsoft.com/office/drawing/2014/main" id="{D1D67F06-198A-53E3-330B-3CDAE80A7DC1}"/>
              </a:ext>
            </a:extLst>
          </p:cNvPr>
          <p:cNvPicPr preferRelativeResize="0"/>
          <p:nvPr/>
        </p:nvPicPr>
        <p:blipFill>
          <a:blip r:embed="rId5">
            <a:clrChange>
              <a:clrFrom>
                <a:srgbClr val="FFFFFF">
                  <a:alpha val="0"/>
                </a:srgbClr>
              </a:clrFrom>
              <a:clrTo>
                <a:srgbClr val="FFFFFF">
                  <a:alpha val="0"/>
                </a:srgbClr>
              </a:clrTo>
            </a:clrChange>
            <a:alphaModFix/>
            <a:extLst>
              <a:ext uri="{BEBA8EAE-BF5A-486C-A8C5-ECC9F3942E4B}">
                <a14:imgProps xmlns:a14="http://schemas.microsoft.com/office/drawing/2010/main">
                  <a14:imgLayer r:embed="rId6">
                    <a14:imgEffect>
                      <a14:colorTemperature colorTemp="4700"/>
                    </a14:imgEffect>
                  </a14:imgLayer>
                </a14:imgProps>
              </a:ext>
            </a:extLst>
          </a:blip>
          <a:srcRect l="22546" t="14926" r="20121" b="26531"/>
          <a:stretch>
            <a:fillRect/>
          </a:stretch>
        </p:blipFill>
        <p:spPr>
          <a:xfrm>
            <a:off x="6046139" y="4460104"/>
            <a:ext cx="401930" cy="410424"/>
          </a:xfrm>
          <a:prstGeom prst="rect">
            <a:avLst/>
          </a:prstGeom>
          <a:noFill/>
          <a:ln>
            <a:noFill/>
          </a:ln>
        </p:spPr>
      </p:pic>
      <p:pic>
        <p:nvPicPr>
          <p:cNvPr id="9" name="Google Shape;95;p17">
            <a:extLst>
              <a:ext uri="{FF2B5EF4-FFF2-40B4-BE49-F238E27FC236}">
                <a16:creationId xmlns:a16="http://schemas.microsoft.com/office/drawing/2014/main" id="{6DA6DFFE-8AFF-F6DF-E73E-E201F16A245C}"/>
              </a:ext>
            </a:extLst>
          </p:cNvPr>
          <p:cNvPicPr preferRelativeResize="0"/>
          <p:nvPr/>
        </p:nvPicPr>
        <p:blipFill>
          <a:blip r:embed="rId5">
            <a:clrChange>
              <a:clrFrom>
                <a:srgbClr val="FFFFFF">
                  <a:alpha val="0"/>
                </a:srgbClr>
              </a:clrFrom>
              <a:clrTo>
                <a:srgbClr val="FFFFFF">
                  <a:alpha val="0"/>
                </a:srgbClr>
              </a:clrTo>
            </a:clrChange>
            <a:alphaModFix/>
            <a:extLst>
              <a:ext uri="{BEBA8EAE-BF5A-486C-A8C5-ECC9F3942E4B}">
                <a14:imgProps xmlns:a14="http://schemas.microsoft.com/office/drawing/2010/main">
                  <a14:imgLayer r:embed="rId6">
                    <a14:imgEffect>
                      <a14:colorTemperature colorTemp="4700"/>
                    </a14:imgEffect>
                  </a14:imgLayer>
                </a14:imgProps>
              </a:ext>
            </a:extLst>
          </a:blip>
          <a:srcRect l="22546" t="14926" r="20121" b="26531"/>
          <a:stretch>
            <a:fillRect/>
          </a:stretch>
        </p:blipFill>
        <p:spPr>
          <a:xfrm>
            <a:off x="4869979" y="4865762"/>
            <a:ext cx="401930" cy="410424"/>
          </a:xfrm>
          <a:prstGeom prst="rect">
            <a:avLst/>
          </a:prstGeom>
          <a:noFill/>
          <a:ln>
            <a:noFill/>
          </a:ln>
        </p:spPr>
      </p:pic>
      <p:pic>
        <p:nvPicPr>
          <p:cNvPr id="11" name="Picture 2">
            <a:extLst>
              <a:ext uri="{FF2B5EF4-FFF2-40B4-BE49-F238E27FC236}">
                <a16:creationId xmlns:a16="http://schemas.microsoft.com/office/drawing/2014/main" id="{E121B587-17D0-7E0D-7AE3-4720B38283C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41333" y1="32444" x2="41333" y2="32444"/>
                        <a14:foregroundMark x1="55917" y1="29630" x2="55917" y2="29630"/>
                        <a14:foregroundMark x1="60000" y1="62222" x2="60000" y2="62222"/>
                      </a14:backgroundRemoval>
                    </a14:imgEffect>
                  </a14:imgLayer>
                </a14:imgProps>
              </a:ext>
              <a:ext uri="{28A0092B-C50C-407E-A947-70E740481C1C}">
                <a14:useLocalDpi xmlns:a14="http://schemas.microsoft.com/office/drawing/2010/main" val="0"/>
              </a:ext>
            </a:extLst>
          </a:blip>
          <a:srcRect l="32578" t="18831" r="32265" b="18830"/>
          <a:stretch>
            <a:fillRect/>
          </a:stretch>
        </p:blipFill>
        <p:spPr bwMode="auto">
          <a:xfrm>
            <a:off x="5356126" y="4870528"/>
            <a:ext cx="401929" cy="4008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8F5FD31A-5152-7525-D279-89696DFA1CB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41333" y1="32444" x2="41333" y2="32444"/>
                        <a14:foregroundMark x1="55917" y1="29630" x2="55917" y2="29630"/>
                        <a14:foregroundMark x1="60000" y1="62222" x2="60000" y2="62222"/>
                      </a14:backgroundRemoval>
                    </a14:imgEffect>
                  </a14:imgLayer>
                </a14:imgProps>
              </a:ext>
              <a:ext uri="{28A0092B-C50C-407E-A947-70E740481C1C}">
                <a14:useLocalDpi xmlns:a14="http://schemas.microsoft.com/office/drawing/2010/main" val="0"/>
              </a:ext>
            </a:extLst>
          </a:blip>
          <a:srcRect l="32578" t="18831" r="32265" b="18830"/>
          <a:stretch>
            <a:fillRect/>
          </a:stretch>
        </p:blipFill>
        <p:spPr bwMode="auto">
          <a:xfrm>
            <a:off x="4954197" y="5389360"/>
            <a:ext cx="401929" cy="40089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The NVIDIA logo vertical format is the preferred format">
            <a:extLst>
              <a:ext uri="{FF2B5EF4-FFF2-40B4-BE49-F238E27FC236}">
                <a16:creationId xmlns:a16="http://schemas.microsoft.com/office/drawing/2014/main" id="{07BEC91F-FEC7-ADEB-0B90-10C3DED76A0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576" t="16371" r="24119" b="16296"/>
          <a:stretch>
            <a:fillRect/>
          </a:stretch>
        </p:blipFill>
        <p:spPr bwMode="auto">
          <a:xfrm>
            <a:off x="4954197" y="5908192"/>
            <a:ext cx="507456" cy="37481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25B122D-EA56-7298-BF47-AB22073E0ED8}"/>
              </a:ext>
            </a:extLst>
          </p:cNvPr>
          <p:cNvSpPr txBox="1"/>
          <p:nvPr/>
        </p:nvSpPr>
        <p:spPr>
          <a:xfrm>
            <a:off x="298450" y="6581977"/>
            <a:ext cx="2409047" cy="215444"/>
          </a:xfrm>
          <a:prstGeom prst="rect">
            <a:avLst/>
          </a:prstGeom>
          <a:noFill/>
        </p:spPr>
        <p:txBody>
          <a:bodyPr wrap="square" lIns="0" tIns="0" rIns="0" bIns="0" rtlCol="0">
            <a:spAutoFit/>
          </a:bodyPr>
          <a:lstStyle/>
          <a:p>
            <a:pPr algn="l"/>
            <a:r>
              <a:rPr lang="en-US" sz="1400" dirty="0">
                <a:ln w="0"/>
                <a:solidFill>
                  <a:schemeClr val="bg1">
                    <a:lumMod val="65000"/>
                  </a:schemeClr>
                </a:solidFill>
                <a:effectLst>
                  <a:outerShdw blurRad="38100" dist="25400" dir="5400000" algn="ctr" rotWithShape="0">
                    <a:srgbClr val="6E747A">
                      <a:alpha val="43000"/>
                    </a:srgbClr>
                  </a:outerShdw>
                </a:effectLst>
              </a:rPr>
              <a:t>* Work done while at Microsoft</a:t>
            </a:r>
          </a:p>
        </p:txBody>
      </p:sp>
      <p:sp>
        <p:nvSpPr>
          <p:cNvPr id="5" name="Slide Number Placeholder 4">
            <a:extLst>
              <a:ext uri="{FF2B5EF4-FFF2-40B4-BE49-F238E27FC236}">
                <a16:creationId xmlns:a16="http://schemas.microsoft.com/office/drawing/2014/main" id="{BE5E3E83-2DA5-D14C-D58D-E51E1C9C108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a:t>
            </a:fld>
            <a:endParaRPr lang="en-US" sz="1400">
              <a:solidFill>
                <a:srgbClr val="000000"/>
              </a:solidFill>
            </a:endParaRPr>
          </a:p>
        </p:txBody>
      </p:sp>
    </p:spTree>
    <p:extLst>
      <p:ext uri="{BB962C8B-B14F-4D97-AF65-F5344CB8AC3E}">
        <p14:creationId xmlns:p14="http://schemas.microsoft.com/office/powerpoint/2010/main" val="509479799"/>
      </p:ext>
    </p:extLst>
  </p:cSld>
  <p:clrMapOvr>
    <a:masterClrMapping/>
  </p:clrMapOvr>
  <p:transition spd="slow">
    <p:fade/>
  </p:transition>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F52A1-B892-A5E6-56A6-38EDA39140F3}"/>
              </a:ext>
            </a:extLst>
          </p:cNvPr>
          <p:cNvSpPr>
            <a:spLocks noGrp="1"/>
          </p:cNvSpPr>
          <p:nvPr>
            <p:ph type="title"/>
          </p:nvPr>
        </p:nvSpPr>
        <p:spPr/>
        <p:txBody>
          <a:bodyPr>
            <a:normAutofit fontScale="90000"/>
          </a:bodyPr>
          <a:lstStyle/>
          <a:p>
            <a:r>
              <a:rPr lang="en-US"/>
              <a:t>Impact Spectrum</a:t>
            </a:r>
          </a:p>
        </p:txBody>
      </p:sp>
      <p:sp>
        <p:nvSpPr>
          <p:cNvPr id="3" name="Slide Number Placeholder 2">
            <a:extLst>
              <a:ext uri="{FF2B5EF4-FFF2-40B4-BE49-F238E27FC236}">
                <a16:creationId xmlns:a16="http://schemas.microsoft.com/office/drawing/2014/main" id="{C747FAC9-37D9-42BE-04ED-CC8EF41C4455}"/>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10</a:t>
            </a:fld>
            <a:endParaRPr lang="en-US"/>
          </a:p>
        </p:txBody>
      </p:sp>
      <p:sp>
        <p:nvSpPr>
          <p:cNvPr id="5" name="Left-Right Arrow 4">
            <a:extLst>
              <a:ext uri="{FF2B5EF4-FFF2-40B4-BE49-F238E27FC236}">
                <a16:creationId xmlns:a16="http://schemas.microsoft.com/office/drawing/2014/main" id="{D7FC4393-6FED-15E7-2E17-9C3A40172C9B}"/>
              </a:ext>
            </a:extLst>
          </p:cNvPr>
          <p:cNvSpPr/>
          <p:nvPr/>
        </p:nvSpPr>
        <p:spPr bwMode="auto">
          <a:xfrm>
            <a:off x="748990" y="3041495"/>
            <a:ext cx="10694019" cy="775010"/>
          </a:xfrm>
          <a:prstGeom prst="leftRightArrow">
            <a:avLst/>
          </a:prstGeom>
          <a:gradFill flip="none" rotWithShape="1">
            <a:gsLst>
              <a:gs pos="0">
                <a:srgbClr val="92D050">
                  <a:lumMod val="99649"/>
                  <a:lumOff val="351"/>
                </a:srgbClr>
              </a:gs>
              <a:gs pos="100000">
                <a:srgbClr val="FF0000"/>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Rounded Rectangular Callout 5">
            <a:extLst>
              <a:ext uri="{FF2B5EF4-FFF2-40B4-BE49-F238E27FC236}">
                <a16:creationId xmlns:a16="http://schemas.microsoft.com/office/drawing/2014/main" id="{3DD33A53-1C06-7886-BFAD-B3B0D86F2C80}"/>
              </a:ext>
            </a:extLst>
          </p:cNvPr>
          <p:cNvSpPr/>
          <p:nvPr/>
        </p:nvSpPr>
        <p:spPr bwMode="auto">
          <a:xfrm>
            <a:off x="2378418" y="4099525"/>
            <a:ext cx="1892772" cy="602165"/>
          </a:xfrm>
          <a:prstGeom prst="wedgeRoundRectCallout">
            <a:avLst>
              <a:gd name="adj1" fmla="val -52748"/>
              <a:gd name="adj2" fmla="val -133287"/>
              <a:gd name="adj3" fmla="val 16667"/>
            </a:avLst>
          </a:prstGeom>
          <a:solidFill>
            <a:srgbClr val="AECA4F"/>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a:gradFill>
                  <a:gsLst>
                    <a:gs pos="0">
                      <a:srgbClr val="FFFFFF"/>
                    </a:gs>
                    <a:gs pos="100000">
                      <a:srgbClr val="FFFFFF"/>
                    </a:gs>
                  </a:gsLst>
                  <a:lin ang="5400000" scaled="0"/>
                </a:gradFill>
                <a:ea typeface="Segoe UI" pitchFamily="34" charset="0"/>
                <a:cs typeface="Segoe UI" pitchFamily="34" charset="0"/>
              </a:rPr>
              <a:t>Analytics</a:t>
            </a:r>
          </a:p>
        </p:txBody>
      </p:sp>
      <p:sp>
        <p:nvSpPr>
          <p:cNvPr id="7" name="Rounded Rectangular Callout 6">
            <a:extLst>
              <a:ext uri="{FF2B5EF4-FFF2-40B4-BE49-F238E27FC236}">
                <a16:creationId xmlns:a16="http://schemas.microsoft.com/office/drawing/2014/main" id="{534D21A4-58DC-B5DA-E7F2-15A054A7C365}"/>
              </a:ext>
            </a:extLst>
          </p:cNvPr>
          <p:cNvSpPr/>
          <p:nvPr/>
        </p:nvSpPr>
        <p:spPr bwMode="auto">
          <a:xfrm>
            <a:off x="7590263" y="2338040"/>
            <a:ext cx="2096430" cy="602165"/>
          </a:xfrm>
          <a:prstGeom prst="wedgeRoundRectCallout">
            <a:avLst>
              <a:gd name="adj1" fmla="val -18705"/>
              <a:gd name="adj2" fmla="val 98195"/>
              <a:gd name="adj3" fmla="val 16667"/>
            </a:avLst>
          </a:prstGeom>
          <a:solidFill>
            <a:srgbClr val="F46527"/>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a:gradFill>
                  <a:gsLst>
                    <a:gs pos="0">
                      <a:srgbClr val="FFFFFF"/>
                    </a:gs>
                    <a:gs pos="100000">
                      <a:srgbClr val="FFFFFF"/>
                    </a:gs>
                  </a:gsLst>
                  <a:lin ang="5400000" scaled="0"/>
                </a:gradFill>
                <a:ea typeface="Segoe UI" pitchFamily="34" charset="0"/>
                <a:cs typeface="Segoe UI" pitchFamily="34" charset="0"/>
              </a:rPr>
              <a:t>Model Training</a:t>
            </a:r>
          </a:p>
        </p:txBody>
      </p:sp>
      <p:sp>
        <p:nvSpPr>
          <p:cNvPr id="8" name="Rounded Rectangular Callout 7">
            <a:extLst>
              <a:ext uri="{FF2B5EF4-FFF2-40B4-BE49-F238E27FC236}">
                <a16:creationId xmlns:a16="http://schemas.microsoft.com/office/drawing/2014/main" id="{11C78F7A-79B1-8C1C-EE8F-63D9070A1AAD}"/>
              </a:ext>
            </a:extLst>
          </p:cNvPr>
          <p:cNvSpPr/>
          <p:nvPr/>
        </p:nvSpPr>
        <p:spPr bwMode="auto">
          <a:xfrm>
            <a:off x="9073377" y="4205234"/>
            <a:ext cx="2280424" cy="602165"/>
          </a:xfrm>
          <a:prstGeom prst="wedgeRoundRectCallout">
            <a:avLst>
              <a:gd name="adj1" fmla="val 22784"/>
              <a:gd name="adj2" fmla="val -148102"/>
              <a:gd name="adj3" fmla="val 16667"/>
            </a:avLst>
          </a:prstGeom>
          <a:solidFill>
            <a:srgbClr val="FE1809"/>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a:gradFill>
                  <a:gsLst>
                    <a:gs pos="0">
                      <a:srgbClr val="FFFFFF"/>
                    </a:gs>
                    <a:gs pos="100000">
                      <a:srgbClr val="FFFFFF"/>
                    </a:gs>
                  </a:gsLst>
                  <a:lin ang="5400000" scaled="0"/>
                </a:gradFill>
                <a:ea typeface="Segoe UI" pitchFamily="34" charset="0"/>
                <a:cs typeface="Segoe UI" pitchFamily="34" charset="0"/>
              </a:rPr>
              <a:t>Key Management</a:t>
            </a:r>
          </a:p>
        </p:txBody>
      </p:sp>
      <p:sp>
        <p:nvSpPr>
          <p:cNvPr id="9" name="Rounded Rectangular Callout 8">
            <a:extLst>
              <a:ext uri="{FF2B5EF4-FFF2-40B4-BE49-F238E27FC236}">
                <a16:creationId xmlns:a16="http://schemas.microsoft.com/office/drawing/2014/main" id="{D5B034FE-E8BD-DA03-6CBD-889C48A048C8}"/>
              </a:ext>
            </a:extLst>
          </p:cNvPr>
          <p:cNvSpPr/>
          <p:nvPr/>
        </p:nvSpPr>
        <p:spPr bwMode="auto">
          <a:xfrm>
            <a:off x="5143842" y="2338039"/>
            <a:ext cx="1891616" cy="602165"/>
          </a:xfrm>
          <a:prstGeom prst="wedgeRoundRectCallout">
            <a:avLst>
              <a:gd name="adj1" fmla="val -18705"/>
              <a:gd name="adj2" fmla="val 98195"/>
              <a:gd name="adj3" fmla="val 16667"/>
            </a:avLst>
          </a:prstGeom>
          <a:solidFill>
            <a:srgbClr val="DD9F3E"/>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dirty="0">
                <a:gradFill>
                  <a:gsLst>
                    <a:gs pos="0">
                      <a:srgbClr val="FFFFFF"/>
                    </a:gs>
                    <a:gs pos="100000">
                      <a:srgbClr val="FFFFFF"/>
                    </a:gs>
                  </a:gsLst>
                  <a:lin ang="5400000" scaled="0"/>
                </a:gradFill>
                <a:ea typeface="Segoe UI" pitchFamily="34" charset="0"/>
                <a:cs typeface="Segoe UI" pitchFamily="34" charset="0"/>
              </a:rPr>
              <a:t>Model Serving</a:t>
            </a:r>
          </a:p>
        </p:txBody>
      </p:sp>
    </p:spTree>
    <p:custDataLst>
      <p:tags r:id="rId1"/>
    </p:custDataLst>
    <p:extLst>
      <p:ext uri="{BB962C8B-B14F-4D97-AF65-F5344CB8AC3E}">
        <p14:creationId xmlns:p14="http://schemas.microsoft.com/office/powerpoint/2010/main" val="2063060986"/>
      </p:ext>
    </p:extLst>
  </p:cSld>
  <p:clrMapOvr>
    <a:masterClrMapping/>
  </p:clrMapOvr>
  <p:transition advTm="3397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extLst>
    <p:ext uri="{6950BFC3-D8DA-4A85-94F7-54DA5524770B}">
      <p188:commentRel xmlns:p188="http://schemas.microsoft.com/office/powerpoint/2018/8/main" r:id="rId4"/>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17D4F-AF23-93A2-6C34-D78222265A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CC1A76-8870-3CAF-4207-F97648E0B752}"/>
              </a:ext>
            </a:extLst>
          </p:cNvPr>
          <p:cNvSpPr>
            <a:spLocks noGrp="1"/>
          </p:cNvSpPr>
          <p:nvPr>
            <p:ph type="title"/>
          </p:nvPr>
        </p:nvSpPr>
        <p:spPr/>
        <p:txBody>
          <a:bodyPr>
            <a:normAutofit fontScale="90000"/>
          </a:bodyPr>
          <a:lstStyle/>
          <a:p>
            <a:r>
              <a:rPr lang="en-US"/>
              <a:t>Impact Spectrum: Within an Application</a:t>
            </a:r>
          </a:p>
        </p:txBody>
      </p:sp>
      <p:sp>
        <p:nvSpPr>
          <p:cNvPr id="3" name="Slide Number Placeholder 2">
            <a:extLst>
              <a:ext uri="{FF2B5EF4-FFF2-40B4-BE49-F238E27FC236}">
                <a16:creationId xmlns:a16="http://schemas.microsoft.com/office/drawing/2014/main" id="{6018C45A-70D8-9F59-F229-8E1B5AF32F67}"/>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5" name="Left-Right Arrow 4">
            <a:extLst>
              <a:ext uri="{FF2B5EF4-FFF2-40B4-BE49-F238E27FC236}">
                <a16:creationId xmlns:a16="http://schemas.microsoft.com/office/drawing/2014/main" id="{A9728920-E2D6-25F8-C419-879F1700F58E}"/>
              </a:ext>
            </a:extLst>
          </p:cNvPr>
          <p:cNvSpPr/>
          <p:nvPr/>
        </p:nvSpPr>
        <p:spPr bwMode="auto">
          <a:xfrm>
            <a:off x="748990" y="3041495"/>
            <a:ext cx="10694019" cy="775010"/>
          </a:xfrm>
          <a:prstGeom prst="leftRightArrow">
            <a:avLst/>
          </a:prstGeom>
          <a:gradFill flip="none" rotWithShape="1">
            <a:gsLst>
              <a:gs pos="0">
                <a:srgbClr val="92D050">
                  <a:lumMod val="99649"/>
                  <a:lumOff val="351"/>
                </a:srgbClr>
              </a:gs>
              <a:gs pos="100000">
                <a:srgbClr val="FF0000"/>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Rounded Rectangular Callout 5">
            <a:extLst>
              <a:ext uri="{FF2B5EF4-FFF2-40B4-BE49-F238E27FC236}">
                <a16:creationId xmlns:a16="http://schemas.microsoft.com/office/drawing/2014/main" id="{50B35831-38F0-300D-107C-4AAB05A6755F}"/>
              </a:ext>
            </a:extLst>
          </p:cNvPr>
          <p:cNvSpPr/>
          <p:nvPr/>
        </p:nvSpPr>
        <p:spPr bwMode="auto">
          <a:xfrm>
            <a:off x="1877376" y="4138190"/>
            <a:ext cx="2096430" cy="602165"/>
          </a:xfrm>
          <a:prstGeom prst="wedgeRoundRectCallout">
            <a:avLst>
              <a:gd name="adj1" fmla="val -43786"/>
              <a:gd name="adj2" fmla="val -135367"/>
              <a:gd name="adj3" fmla="val 16667"/>
            </a:avLst>
          </a:prstGeom>
          <a:solidFill>
            <a:srgbClr val="A6CD5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a:gradFill>
                  <a:gsLst>
                    <a:gs pos="0">
                      <a:srgbClr val="FFFFFF"/>
                    </a:gs>
                    <a:gs pos="100000">
                      <a:srgbClr val="FFFFFF"/>
                    </a:gs>
                  </a:gsLst>
                  <a:lin ang="5400000" scaled="0"/>
                </a:gradFill>
                <a:ea typeface="Segoe UI" pitchFamily="34" charset="0"/>
                <a:cs typeface="Segoe UI" pitchFamily="34" charset="0"/>
              </a:rPr>
              <a:t>Low $$ Transfer</a:t>
            </a:r>
          </a:p>
        </p:txBody>
      </p:sp>
      <p:sp>
        <p:nvSpPr>
          <p:cNvPr id="7" name="Rounded Rectangular Callout 6">
            <a:extLst>
              <a:ext uri="{FF2B5EF4-FFF2-40B4-BE49-F238E27FC236}">
                <a16:creationId xmlns:a16="http://schemas.microsoft.com/office/drawing/2014/main" id="{40342556-5F31-07B6-2004-E33FE8BEF5CE}"/>
              </a:ext>
            </a:extLst>
          </p:cNvPr>
          <p:cNvSpPr/>
          <p:nvPr/>
        </p:nvSpPr>
        <p:spPr bwMode="auto">
          <a:xfrm>
            <a:off x="7590262" y="2338040"/>
            <a:ext cx="2242669" cy="602165"/>
          </a:xfrm>
          <a:prstGeom prst="wedgeRoundRectCallout">
            <a:avLst>
              <a:gd name="adj1" fmla="val -18705"/>
              <a:gd name="adj2" fmla="val 98195"/>
              <a:gd name="adj3" fmla="val 16667"/>
            </a:avLst>
          </a:prstGeom>
          <a:solidFill>
            <a:srgbClr val="F46427"/>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a:gradFill>
                  <a:gsLst>
                    <a:gs pos="0">
                      <a:srgbClr val="FFFFFF"/>
                    </a:gs>
                    <a:gs pos="100000">
                      <a:srgbClr val="FFFFFF"/>
                    </a:gs>
                  </a:gsLst>
                  <a:lin ang="5400000" scaled="0"/>
                </a:gradFill>
                <a:ea typeface="Segoe UI" pitchFamily="34" charset="0"/>
                <a:cs typeface="Segoe UI" pitchFamily="34" charset="0"/>
              </a:rPr>
              <a:t>High $$ Transfer</a:t>
            </a:r>
          </a:p>
        </p:txBody>
      </p:sp>
      <p:sp>
        <p:nvSpPr>
          <p:cNvPr id="8" name="Rounded Rectangular Callout 7">
            <a:extLst>
              <a:ext uri="{FF2B5EF4-FFF2-40B4-BE49-F238E27FC236}">
                <a16:creationId xmlns:a16="http://schemas.microsoft.com/office/drawing/2014/main" id="{DB909F92-9FFF-27CF-168B-76C284B46BA0}"/>
              </a:ext>
            </a:extLst>
          </p:cNvPr>
          <p:cNvSpPr/>
          <p:nvPr/>
        </p:nvSpPr>
        <p:spPr bwMode="auto">
          <a:xfrm>
            <a:off x="8567803" y="4200586"/>
            <a:ext cx="2691212" cy="602165"/>
          </a:xfrm>
          <a:prstGeom prst="wedgeRoundRectCallout">
            <a:avLst>
              <a:gd name="adj1" fmla="val 22784"/>
              <a:gd name="adj2" fmla="val -148102"/>
              <a:gd name="adj3" fmla="val 16667"/>
            </a:avLst>
          </a:prstGeom>
          <a:solidFill>
            <a:srgbClr val="FE1A0A"/>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a:gradFill>
                  <a:gsLst>
                    <a:gs pos="0">
                      <a:srgbClr val="FFFFFF"/>
                    </a:gs>
                    <a:gs pos="100000">
                      <a:srgbClr val="FFFFFF"/>
                    </a:gs>
                  </a:gsLst>
                  <a:lin ang="5400000" scaled="0"/>
                </a:gradFill>
                <a:ea typeface="Segoe UI" pitchFamily="34" charset="0"/>
                <a:cs typeface="Segoe UI" pitchFamily="34" charset="0"/>
              </a:rPr>
              <a:t>Account Deletion</a:t>
            </a:r>
          </a:p>
        </p:txBody>
      </p:sp>
      <p:sp>
        <p:nvSpPr>
          <p:cNvPr id="9" name="Rounded Rectangular Callout 8">
            <a:extLst>
              <a:ext uri="{FF2B5EF4-FFF2-40B4-BE49-F238E27FC236}">
                <a16:creationId xmlns:a16="http://schemas.microsoft.com/office/drawing/2014/main" id="{6B2FB608-A481-611E-E3E2-79A9A9F4F83F}"/>
              </a:ext>
            </a:extLst>
          </p:cNvPr>
          <p:cNvSpPr/>
          <p:nvPr/>
        </p:nvSpPr>
        <p:spPr bwMode="auto">
          <a:xfrm>
            <a:off x="3292675" y="2350789"/>
            <a:ext cx="2618127" cy="602165"/>
          </a:xfrm>
          <a:prstGeom prst="wedgeRoundRectCallout">
            <a:avLst>
              <a:gd name="adj1" fmla="val -18705"/>
              <a:gd name="adj2" fmla="val 98195"/>
              <a:gd name="adj3" fmla="val 16667"/>
            </a:avLst>
          </a:prstGeom>
          <a:solidFill>
            <a:srgbClr val="C8BA48"/>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a:gradFill>
                  <a:gsLst>
                    <a:gs pos="0">
                      <a:srgbClr val="FFFFFF"/>
                    </a:gs>
                    <a:gs pos="100000">
                      <a:srgbClr val="FFFFFF"/>
                    </a:gs>
                  </a:gsLst>
                  <a:lin ang="5400000" scaled="0"/>
                </a:gradFill>
                <a:ea typeface="Segoe UI" pitchFamily="34" charset="0"/>
                <a:cs typeface="Segoe UI" pitchFamily="34" charset="0"/>
              </a:rPr>
              <a:t>Credit Score Update</a:t>
            </a:r>
          </a:p>
        </p:txBody>
      </p:sp>
      <p:sp>
        <p:nvSpPr>
          <p:cNvPr id="11" name="Rounded Rectangle 10">
            <a:extLst>
              <a:ext uri="{FF2B5EF4-FFF2-40B4-BE49-F238E27FC236}">
                <a16:creationId xmlns:a16="http://schemas.microsoft.com/office/drawing/2014/main" id="{2DDEF6F1-0BE4-F0BD-C8C6-DA00088DDCC4}"/>
              </a:ext>
            </a:extLst>
          </p:cNvPr>
          <p:cNvSpPr/>
          <p:nvPr/>
        </p:nvSpPr>
        <p:spPr>
          <a:xfrm>
            <a:off x="576004" y="5249441"/>
            <a:ext cx="2716671" cy="928507"/>
          </a:xfrm>
          <a:prstGeom prst="roundRect">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indent="0" algn="ctr"/>
            <a:r>
              <a:rPr lang="en-US" sz="2400" dirty="0">
                <a:ln w="0"/>
                <a:solidFill>
                  <a:schemeClr val="tx1"/>
                </a:solidFill>
                <a:effectLst>
                  <a:outerShdw blurRad="38100" dist="19050" dir="2700000" algn="tl" rotWithShape="0">
                    <a:schemeClr val="dk1">
                      <a:alpha val="40000"/>
                    </a:schemeClr>
                  </a:outerShdw>
                </a:effectLst>
              </a:rPr>
              <a:t>Too optimistic: CFT</a:t>
            </a:r>
          </a:p>
        </p:txBody>
      </p:sp>
      <p:sp>
        <p:nvSpPr>
          <p:cNvPr id="12" name="Rounded Rectangle 11">
            <a:extLst>
              <a:ext uri="{FF2B5EF4-FFF2-40B4-BE49-F238E27FC236}">
                <a16:creationId xmlns:a16="http://schemas.microsoft.com/office/drawing/2014/main" id="{ACEF6E25-44B6-AC0F-EA39-41199DA588EF}"/>
              </a:ext>
            </a:extLst>
          </p:cNvPr>
          <p:cNvSpPr/>
          <p:nvPr/>
        </p:nvSpPr>
        <p:spPr>
          <a:xfrm>
            <a:off x="8926917" y="5249441"/>
            <a:ext cx="2716671" cy="928507"/>
          </a:xfrm>
          <a:prstGeom prst="roundRect">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indent="0" algn="ctr"/>
            <a:r>
              <a:rPr lang="en-US" sz="2400" dirty="0">
                <a:ln w="0"/>
                <a:solidFill>
                  <a:schemeClr val="tx1"/>
                </a:solidFill>
                <a:effectLst>
                  <a:outerShdw blurRad="38100" dist="19050" dir="2700000" algn="tl" rotWithShape="0">
                    <a:schemeClr val="dk1">
                      <a:alpha val="40000"/>
                    </a:schemeClr>
                  </a:outerShdw>
                </a:effectLst>
              </a:rPr>
              <a:t>Too pessimistic: BFT</a:t>
            </a:r>
          </a:p>
        </p:txBody>
      </p:sp>
    </p:spTree>
    <p:custDataLst>
      <p:tags r:id="rId1"/>
    </p:custDataLst>
    <p:extLst>
      <p:ext uri="{BB962C8B-B14F-4D97-AF65-F5344CB8AC3E}">
        <p14:creationId xmlns:p14="http://schemas.microsoft.com/office/powerpoint/2010/main" val="2132751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7713">
        <p159:morph option="byObject"/>
      </p:transition>
    </mc:Choice>
    <mc:Fallback xmlns="">
      <p:transition spd="slow" advTm="17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1D28B-63B2-2200-DF17-83532438A79A}"/>
              </a:ext>
            </a:extLst>
          </p:cNvPr>
          <p:cNvSpPr>
            <a:spLocks noGrp="1"/>
          </p:cNvSpPr>
          <p:nvPr>
            <p:ph type="title"/>
          </p:nvPr>
        </p:nvSpPr>
        <p:spPr/>
        <p:txBody>
          <a:bodyPr>
            <a:normAutofit fontScale="90000"/>
          </a:bodyPr>
          <a:lstStyle/>
          <a:p>
            <a:r>
              <a:rPr lang="en-US"/>
              <a:t>What do we need in a ledger?</a:t>
            </a:r>
          </a:p>
        </p:txBody>
      </p:sp>
      <p:sp>
        <p:nvSpPr>
          <p:cNvPr id="4" name="Slide Number Placeholder 3">
            <a:extLst>
              <a:ext uri="{FF2B5EF4-FFF2-40B4-BE49-F238E27FC236}">
                <a16:creationId xmlns:a16="http://schemas.microsoft.com/office/drawing/2014/main" id="{B8195259-E15B-4BC2-65B1-486A641E34E3}"/>
              </a:ext>
            </a:extLst>
          </p:cNvPr>
          <p:cNvSpPr>
            <a:spLocks noGrp="1"/>
          </p:cNvSpPr>
          <p:nvPr>
            <p:ph type="sldNum" idx="12"/>
          </p:nvPr>
        </p:nvSpPr>
        <p:spPr>
          <a:xfrm>
            <a:off x="10962290" y="6400459"/>
            <a:ext cx="391511" cy="276908"/>
          </a:xfrm>
        </p:spPr>
        <p:txBody>
          <a:bodyPr/>
          <a:lstStyle/>
          <a:p>
            <a:fld id="{00000000-1234-1234-1234-123412341234}" type="slidenum">
              <a:rPr lang="en-US" smtClean="0"/>
              <a:pPr/>
              <a:t>12</a:t>
            </a:fld>
            <a:endParaRPr lang="en-US"/>
          </a:p>
        </p:txBody>
      </p:sp>
      <p:grpSp>
        <p:nvGrpSpPr>
          <p:cNvPr id="11" name="Group 10">
            <a:extLst>
              <a:ext uri="{FF2B5EF4-FFF2-40B4-BE49-F238E27FC236}">
                <a16:creationId xmlns:a16="http://schemas.microsoft.com/office/drawing/2014/main" id="{65B1CFA0-D868-EAC6-387E-4B7862BACD49}"/>
              </a:ext>
            </a:extLst>
          </p:cNvPr>
          <p:cNvGrpSpPr/>
          <p:nvPr/>
        </p:nvGrpSpPr>
        <p:grpSpPr>
          <a:xfrm>
            <a:off x="1508884" y="1596701"/>
            <a:ext cx="8087895" cy="963377"/>
            <a:chOff x="1508884" y="1596701"/>
            <a:chExt cx="8087895" cy="963377"/>
          </a:xfrm>
        </p:grpSpPr>
        <p:sp>
          <p:nvSpPr>
            <p:cNvPr id="7" name="Rounded Rectangle 6">
              <a:extLst>
                <a:ext uri="{FF2B5EF4-FFF2-40B4-BE49-F238E27FC236}">
                  <a16:creationId xmlns:a16="http://schemas.microsoft.com/office/drawing/2014/main" id="{40F3E698-FBBB-7200-F34C-BA05336F3160}"/>
                </a:ext>
              </a:extLst>
            </p:cNvPr>
            <p:cNvSpPr/>
            <p:nvPr/>
          </p:nvSpPr>
          <p:spPr>
            <a:xfrm>
              <a:off x="2582521" y="1596701"/>
              <a:ext cx="7014258" cy="928507"/>
            </a:xfrm>
            <a:prstGeom prst="roundRect">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indent="0" algn="ctr"/>
              <a:r>
                <a:rPr lang="en-US" sz="2400">
                  <a:ln w="0"/>
                  <a:solidFill>
                    <a:schemeClr val="tx1"/>
                  </a:solidFill>
                  <a:effectLst>
                    <a:outerShdw blurRad="38100" dist="19050" dir="2700000" algn="tl" rotWithShape="0">
                      <a:schemeClr val="dk1">
                        <a:alpha val="40000"/>
                      </a:schemeClr>
                    </a:outerShdw>
                  </a:effectLst>
                </a:rPr>
                <a:t>Understands the reality of TEE compromises.</a:t>
              </a:r>
            </a:p>
          </p:txBody>
        </p:sp>
        <p:sp>
          <p:nvSpPr>
            <p:cNvPr id="9" name="Rectangle 8">
              <a:extLst>
                <a:ext uri="{FF2B5EF4-FFF2-40B4-BE49-F238E27FC236}">
                  <a16:creationId xmlns:a16="http://schemas.microsoft.com/office/drawing/2014/main" id="{B90AE307-0AED-46C4-BAA3-1BAD05A60A6A}"/>
                </a:ext>
              </a:extLst>
            </p:cNvPr>
            <p:cNvSpPr/>
            <p:nvPr/>
          </p:nvSpPr>
          <p:spPr>
            <a:xfrm>
              <a:off x="1508884" y="1599379"/>
              <a:ext cx="960698" cy="960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①</a:t>
              </a:r>
              <a:endParaRPr lang="en-US" dirty="0">
                <a:ln w="0"/>
                <a:solidFill>
                  <a:schemeClr val="tx1"/>
                </a:solidFill>
                <a:effectLst>
                  <a:outerShdw blurRad="38100" dist="19050" dir="2700000" algn="tl" rotWithShape="0">
                    <a:schemeClr val="dk1">
                      <a:alpha val="40000"/>
                    </a:schemeClr>
                  </a:outerShdw>
                </a:effectLst>
              </a:endParaRPr>
            </a:p>
          </p:txBody>
        </p:sp>
      </p:grpSp>
      <p:grpSp>
        <p:nvGrpSpPr>
          <p:cNvPr id="12" name="Group 11">
            <a:extLst>
              <a:ext uri="{FF2B5EF4-FFF2-40B4-BE49-F238E27FC236}">
                <a16:creationId xmlns:a16="http://schemas.microsoft.com/office/drawing/2014/main" id="{B2176141-E330-80F2-3D67-10AFCA0BFA46}"/>
              </a:ext>
            </a:extLst>
          </p:cNvPr>
          <p:cNvGrpSpPr/>
          <p:nvPr/>
        </p:nvGrpSpPr>
        <p:grpSpPr>
          <a:xfrm>
            <a:off x="1508884" y="3412903"/>
            <a:ext cx="8087895" cy="960699"/>
            <a:chOff x="1508884" y="3412903"/>
            <a:chExt cx="8087895" cy="960699"/>
          </a:xfrm>
        </p:grpSpPr>
        <p:sp>
          <p:nvSpPr>
            <p:cNvPr id="8" name="Rounded Rectangle 7">
              <a:extLst>
                <a:ext uri="{FF2B5EF4-FFF2-40B4-BE49-F238E27FC236}">
                  <a16:creationId xmlns:a16="http://schemas.microsoft.com/office/drawing/2014/main" id="{E0950D92-8496-EB23-6BF8-9D4CB4B5A797}"/>
                </a:ext>
              </a:extLst>
            </p:cNvPr>
            <p:cNvSpPr/>
            <p:nvPr/>
          </p:nvSpPr>
          <p:spPr>
            <a:xfrm>
              <a:off x="2582521" y="3429000"/>
              <a:ext cx="7014258" cy="928507"/>
            </a:xfrm>
            <a:prstGeom prst="roundRect">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algn="ctr"/>
              <a:r>
                <a:rPr lang="en-US" sz="2400" kern="0">
                  <a:ln w="0"/>
                  <a:solidFill>
                    <a:schemeClr val="tx1"/>
                  </a:solidFill>
                  <a:effectLst>
                    <a:outerShdw blurRad="38100" dist="19050" dir="2700000" algn="tl" rotWithShape="0">
                      <a:schemeClr val="dk1">
                        <a:alpha val="40000"/>
                      </a:schemeClr>
                    </a:outerShdw>
                  </a:effectLst>
                </a:rPr>
                <a:t>Offers flexible protection.</a:t>
              </a:r>
            </a:p>
          </p:txBody>
        </p:sp>
        <p:sp>
          <p:nvSpPr>
            <p:cNvPr id="10" name="Rectangle 9">
              <a:extLst>
                <a:ext uri="{FF2B5EF4-FFF2-40B4-BE49-F238E27FC236}">
                  <a16:creationId xmlns:a16="http://schemas.microsoft.com/office/drawing/2014/main" id="{9F105510-922B-DCDA-662D-0BD8ADE72B4B}"/>
                </a:ext>
              </a:extLst>
            </p:cNvPr>
            <p:cNvSpPr/>
            <p:nvPr/>
          </p:nvSpPr>
          <p:spPr>
            <a:xfrm>
              <a:off x="1508884" y="3412903"/>
              <a:ext cx="960698" cy="960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②</a:t>
              </a:r>
              <a:endParaRPr lang="en-US" dirty="0">
                <a:ln w="0"/>
                <a:solidFill>
                  <a:schemeClr val="tx1"/>
                </a:solidFill>
                <a:effectLst>
                  <a:outerShdw blurRad="38100" dist="19050" dir="2700000" algn="tl" rotWithShape="0">
                    <a:schemeClr val="dk1">
                      <a:alpha val="40000"/>
                    </a:schemeClr>
                  </a:outerShdw>
                </a:effectLst>
              </a:endParaRPr>
            </a:p>
          </p:txBody>
        </p:sp>
      </p:grpSp>
      <p:sp>
        <p:nvSpPr>
          <p:cNvPr id="14" name="Rounded Rectangle 13">
            <a:extLst>
              <a:ext uri="{FF2B5EF4-FFF2-40B4-BE49-F238E27FC236}">
                <a16:creationId xmlns:a16="http://schemas.microsoft.com/office/drawing/2014/main" id="{4EC85ED1-730F-B0F8-AD9F-D2F97B962D2A}"/>
              </a:ext>
            </a:extLst>
          </p:cNvPr>
          <p:cNvSpPr/>
          <p:nvPr/>
        </p:nvSpPr>
        <p:spPr>
          <a:xfrm>
            <a:off x="7318495" y="5318205"/>
            <a:ext cx="4186740" cy="650112"/>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algn="ctr"/>
            <a:r>
              <a:rPr lang="en-US" sz="2400" kern="0" dirty="0">
                <a:ln w="0"/>
                <a:solidFill>
                  <a:schemeClr val="tx1"/>
                </a:solidFill>
                <a:effectLst>
                  <a:outerShdw blurRad="38100" dist="19050" dir="2700000" algn="tl" rotWithShape="0">
                    <a:schemeClr val="dk1">
                      <a:alpha val="40000"/>
                    </a:schemeClr>
                  </a:outerShdw>
                </a:effectLst>
              </a:rPr>
              <a:t>No ledger provides both 😔</a:t>
            </a:r>
          </a:p>
        </p:txBody>
      </p:sp>
    </p:spTree>
    <p:custDataLst>
      <p:tags r:id="rId1"/>
    </p:custDataLst>
    <p:extLst>
      <p:ext uri="{BB962C8B-B14F-4D97-AF65-F5344CB8AC3E}">
        <p14:creationId xmlns:p14="http://schemas.microsoft.com/office/powerpoint/2010/main" val="246477716"/>
      </p:ext>
    </p:extLst>
  </p:cSld>
  <p:clrMapOvr>
    <a:masterClrMapping/>
  </p:clrMapOvr>
  <p:transition advTm="4453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of a person pointing at a whiteboard&#10;&#10;AI-generated content may be incorrect.">
            <a:extLst>
              <a:ext uri="{FF2B5EF4-FFF2-40B4-BE49-F238E27FC236}">
                <a16:creationId xmlns:a16="http://schemas.microsoft.com/office/drawing/2014/main" id="{01207165-52E8-D447-ED78-77C679678A2B}"/>
              </a:ext>
            </a:extLst>
          </p:cNvPr>
          <p:cNvPicPr>
            <a:picLocks noChangeAspect="1"/>
          </p:cNvPicPr>
          <p:nvPr/>
        </p:nvPicPr>
        <p:blipFill>
          <a:blip r:embed="rId5"/>
          <a:stretch>
            <a:fillRect/>
          </a:stretch>
        </p:blipFill>
        <p:spPr>
          <a:xfrm>
            <a:off x="1394611" y="1521118"/>
            <a:ext cx="2690684" cy="4036027"/>
          </a:xfrm>
          <a:prstGeom prst="rect">
            <a:avLst/>
          </a:prstGeom>
        </p:spPr>
      </p:pic>
      <p:pic>
        <p:nvPicPr>
          <p:cNvPr id="18" name="Picture 17" descr="A cartoon of a person typing on a keyboard&#10;&#10;AI-generated content may be incorrect.">
            <a:extLst>
              <a:ext uri="{FF2B5EF4-FFF2-40B4-BE49-F238E27FC236}">
                <a16:creationId xmlns:a16="http://schemas.microsoft.com/office/drawing/2014/main" id="{3D5AB646-C58E-94CC-CA54-EDA5499DA6DC}"/>
              </a:ext>
            </a:extLst>
          </p:cNvPr>
          <p:cNvPicPr>
            <a:picLocks noChangeAspect="1"/>
          </p:cNvPicPr>
          <p:nvPr/>
        </p:nvPicPr>
        <p:blipFill>
          <a:blip r:embed="rId6"/>
          <a:stretch>
            <a:fillRect/>
          </a:stretch>
        </p:blipFill>
        <p:spPr>
          <a:xfrm>
            <a:off x="7990991" y="1521118"/>
            <a:ext cx="2690684" cy="4036027"/>
          </a:xfrm>
          <a:prstGeom prst="rect">
            <a:avLst/>
          </a:prstGeom>
        </p:spPr>
      </p:pic>
      <p:sp>
        <p:nvSpPr>
          <p:cNvPr id="2" name="Title 1">
            <a:extLst>
              <a:ext uri="{FF2B5EF4-FFF2-40B4-BE49-F238E27FC236}">
                <a16:creationId xmlns:a16="http://schemas.microsoft.com/office/drawing/2014/main" id="{C62D7942-0B02-50C6-7161-4E20FD6D2582}"/>
              </a:ext>
            </a:extLst>
          </p:cNvPr>
          <p:cNvSpPr>
            <a:spLocks noGrp="1"/>
          </p:cNvSpPr>
          <p:nvPr>
            <p:ph type="title"/>
          </p:nvPr>
        </p:nvSpPr>
        <p:spPr/>
        <p:txBody>
          <a:bodyPr>
            <a:normAutofit fontScale="90000"/>
          </a:bodyPr>
          <a:lstStyle/>
          <a:p>
            <a:r>
              <a:rPr lang="en-US"/>
              <a:t>What can we do?</a:t>
            </a:r>
          </a:p>
        </p:txBody>
      </p:sp>
      <p:sp>
        <p:nvSpPr>
          <p:cNvPr id="3" name="Slide Number Placeholder 2">
            <a:extLst>
              <a:ext uri="{FF2B5EF4-FFF2-40B4-BE49-F238E27FC236}">
                <a16:creationId xmlns:a16="http://schemas.microsoft.com/office/drawing/2014/main" id="{249AA5C3-C46D-4F9E-B8A8-3BD304E6A364}"/>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13</a:t>
            </a:fld>
            <a:endParaRPr lang="en-US"/>
          </a:p>
        </p:txBody>
      </p:sp>
      <p:sp>
        <p:nvSpPr>
          <p:cNvPr id="5" name="Rounded Rectangle 4">
            <a:extLst>
              <a:ext uri="{FF2B5EF4-FFF2-40B4-BE49-F238E27FC236}">
                <a16:creationId xmlns:a16="http://schemas.microsoft.com/office/drawing/2014/main" id="{E8FCA7C8-30A2-46EA-9D78-2CD7019D7CA0}"/>
              </a:ext>
            </a:extLst>
          </p:cNvPr>
          <p:cNvSpPr/>
          <p:nvPr/>
        </p:nvSpPr>
        <p:spPr bwMode="auto">
          <a:xfrm>
            <a:off x="1192192" y="1446835"/>
            <a:ext cx="4004841" cy="694481"/>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Correlated Failures</a:t>
            </a:r>
          </a:p>
        </p:txBody>
      </p:sp>
      <p:sp>
        <p:nvSpPr>
          <p:cNvPr id="6" name="Rounded Rectangle 5">
            <a:extLst>
              <a:ext uri="{FF2B5EF4-FFF2-40B4-BE49-F238E27FC236}">
                <a16:creationId xmlns:a16="http://schemas.microsoft.com/office/drawing/2014/main" id="{185E6658-35AF-6491-F488-0408C4AC686D}"/>
              </a:ext>
            </a:extLst>
          </p:cNvPr>
          <p:cNvSpPr/>
          <p:nvPr/>
        </p:nvSpPr>
        <p:spPr bwMode="auto">
          <a:xfrm>
            <a:off x="1192190" y="3391858"/>
            <a:ext cx="4004841" cy="694481"/>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Heterogenous Cluster</a:t>
            </a:r>
          </a:p>
        </p:txBody>
      </p:sp>
      <p:sp>
        <p:nvSpPr>
          <p:cNvPr id="7" name="Rounded Rectangle 6">
            <a:extLst>
              <a:ext uri="{FF2B5EF4-FFF2-40B4-BE49-F238E27FC236}">
                <a16:creationId xmlns:a16="http://schemas.microsoft.com/office/drawing/2014/main" id="{59A6F4A1-1F21-25D0-B4E1-257C8A6F8DF4}"/>
              </a:ext>
            </a:extLst>
          </p:cNvPr>
          <p:cNvSpPr/>
          <p:nvPr/>
        </p:nvSpPr>
        <p:spPr bwMode="auto">
          <a:xfrm>
            <a:off x="1192190" y="5336882"/>
            <a:ext cx="4004841" cy="694481"/>
          </a:xfrm>
          <a:prstGeom prst="roundRect">
            <a:avLst/>
          </a:prstGeom>
          <a:ln/>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Platform Fault Tolerance</a:t>
            </a:r>
          </a:p>
        </p:txBody>
      </p:sp>
      <p:cxnSp>
        <p:nvCxnSpPr>
          <p:cNvPr id="9" name="Straight Arrow Connector 8">
            <a:extLst>
              <a:ext uri="{FF2B5EF4-FFF2-40B4-BE49-F238E27FC236}">
                <a16:creationId xmlns:a16="http://schemas.microsoft.com/office/drawing/2014/main" id="{1B0763F4-1394-ED4A-F227-CF6FCADDFD79}"/>
              </a:ext>
            </a:extLst>
          </p:cNvPr>
          <p:cNvCxnSpPr>
            <a:stCxn id="5" idx="2"/>
            <a:endCxn id="6" idx="0"/>
          </p:cNvCxnSpPr>
          <p:nvPr/>
        </p:nvCxnSpPr>
        <p:spPr>
          <a:xfrm flipH="1">
            <a:off x="3194611" y="2141316"/>
            <a:ext cx="2" cy="1250542"/>
          </a:xfrm>
          <a:prstGeom prst="straightConnector1">
            <a:avLst/>
          </a:prstGeom>
          <a:ln w="76200">
            <a:solidFill>
              <a:schemeClr val="accent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833A143-710B-866B-460C-83C845870D24}"/>
              </a:ext>
            </a:extLst>
          </p:cNvPr>
          <p:cNvCxnSpPr>
            <a:stCxn id="6" idx="2"/>
            <a:endCxn id="7" idx="0"/>
          </p:cNvCxnSpPr>
          <p:nvPr/>
        </p:nvCxnSpPr>
        <p:spPr>
          <a:xfrm>
            <a:off x="3194611" y="4086339"/>
            <a:ext cx="0" cy="1250543"/>
          </a:xfrm>
          <a:prstGeom prst="straightConnector1">
            <a:avLst/>
          </a:prstGeom>
          <a:ln w="76200">
            <a:solidFill>
              <a:schemeClr val="accent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F90288-9A92-4F20-3464-B9FCCDE1E3FD}"/>
              </a:ext>
            </a:extLst>
          </p:cNvPr>
          <p:cNvCxnSpPr>
            <a:cxnSpLocks/>
          </p:cNvCxnSpPr>
          <p:nvPr/>
        </p:nvCxnSpPr>
        <p:spPr>
          <a:xfrm>
            <a:off x="6085116" y="1229912"/>
            <a:ext cx="0" cy="5024486"/>
          </a:xfrm>
          <a:prstGeom prst="line">
            <a:avLst/>
          </a:prstGeom>
          <a:ln w="76200">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C367896E-9A8B-78C0-482B-4F16E287D42E}"/>
              </a:ext>
            </a:extLst>
          </p:cNvPr>
          <p:cNvSpPr/>
          <p:nvPr/>
        </p:nvSpPr>
        <p:spPr bwMode="auto">
          <a:xfrm>
            <a:off x="6994967" y="1446835"/>
            <a:ext cx="4004841" cy="694481"/>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i="1">
                <a:gradFill>
                  <a:gsLst>
                    <a:gs pos="0">
                      <a:srgbClr val="FFFFFF"/>
                    </a:gs>
                    <a:gs pos="100000">
                      <a:srgbClr val="FFFFFF"/>
                    </a:gs>
                  </a:gsLst>
                  <a:lin ang="5400000" scaled="0"/>
                </a:gradFill>
                <a:ea typeface="Segoe UI" pitchFamily="34" charset="0"/>
                <a:cs typeface="Segoe UI" pitchFamily="34" charset="0"/>
              </a:rPr>
              <a:t>Rare</a:t>
            </a:r>
            <a:r>
              <a:rPr lang="en-US" sz="2400">
                <a:gradFill>
                  <a:gsLst>
                    <a:gs pos="0">
                      <a:srgbClr val="FFFFFF"/>
                    </a:gs>
                    <a:gs pos="100000">
                      <a:srgbClr val="FFFFFF"/>
                    </a:gs>
                  </a:gsLst>
                  <a:lin ang="5400000" scaled="0"/>
                </a:gradFill>
                <a:ea typeface="Segoe UI" pitchFamily="34" charset="0"/>
                <a:cs typeface="Segoe UI" pitchFamily="34" charset="0"/>
              </a:rPr>
              <a:t> TEE Compromises</a:t>
            </a:r>
          </a:p>
        </p:txBody>
      </p:sp>
      <p:sp>
        <p:nvSpPr>
          <p:cNvPr id="14" name="Rounded Rectangle 13">
            <a:extLst>
              <a:ext uri="{FF2B5EF4-FFF2-40B4-BE49-F238E27FC236}">
                <a16:creationId xmlns:a16="http://schemas.microsoft.com/office/drawing/2014/main" id="{B5636514-9AA7-5B78-855D-1ABF9AD95866}"/>
              </a:ext>
            </a:extLst>
          </p:cNvPr>
          <p:cNvSpPr/>
          <p:nvPr/>
        </p:nvSpPr>
        <p:spPr bwMode="auto">
          <a:xfrm>
            <a:off x="6994965" y="3391858"/>
            <a:ext cx="4004841" cy="694481"/>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Auditing</a:t>
            </a:r>
          </a:p>
        </p:txBody>
      </p:sp>
      <p:sp>
        <p:nvSpPr>
          <p:cNvPr id="15" name="Rounded Rectangle 14">
            <a:extLst>
              <a:ext uri="{FF2B5EF4-FFF2-40B4-BE49-F238E27FC236}">
                <a16:creationId xmlns:a16="http://schemas.microsoft.com/office/drawing/2014/main" id="{CB8D003C-761B-9EC9-9A65-B8FC0DCF4ED3}"/>
              </a:ext>
            </a:extLst>
          </p:cNvPr>
          <p:cNvSpPr/>
          <p:nvPr/>
        </p:nvSpPr>
        <p:spPr bwMode="auto">
          <a:xfrm>
            <a:off x="6994965" y="5336882"/>
            <a:ext cx="4004841" cy="694481"/>
          </a:xfrm>
          <a:prstGeom prst="roundRect">
            <a:avLst/>
          </a:prstGeom>
          <a:ln/>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err="1">
                <a:gradFill>
                  <a:gsLst>
                    <a:gs pos="0">
                      <a:srgbClr val="FFFFFF"/>
                    </a:gs>
                    <a:gs pos="100000">
                      <a:srgbClr val="FFFFFF"/>
                    </a:gs>
                  </a:gsLst>
                  <a:lin ang="5400000" scaled="0"/>
                </a:gradFill>
                <a:ea typeface="Segoe UI" pitchFamily="34" charset="0"/>
                <a:cs typeface="Segoe UI" pitchFamily="34" charset="0"/>
              </a:rPr>
              <a:t>PirateShip</a:t>
            </a:r>
            <a:endParaRPr lang="en-US" sz="2400">
              <a:gradFill>
                <a:gsLst>
                  <a:gs pos="0">
                    <a:srgbClr val="FFFFFF"/>
                  </a:gs>
                  <a:gs pos="100000">
                    <a:srgbClr val="FFFFFF"/>
                  </a:gs>
                </a:gsLst>
                <a:lin ang="5400000" scaled="0"/>
              </a:gradFill>
              <a:ea typeface="Segoe UI" pitchFamily="34" charset="0"/>
              <a:cs typeface="Segoe UI" pitchFamily="34" charset="0"/>
            </a:endParaRPr>
          </a:p>
        </p:txBody>
      </p:sp>
      <p:cxnSp>
        <p:nvCxnSpPr>
          <p:cNvPr id="16" name="Straight Arrow Connector 15">
            <a:extLst>
              <a:ext uri="{FF2B5EF4-FFF2-40B4-BE49-F238E27FC236}">
                <a16:creationId xmlns:a16="http://schemas.microsoft.com/office/drawing/2014/main" id="{360B3032-C1A5-5676-0977-905305799D86}"/>
              </a:ext>
            </a:extLst>
          </p:cNvPr>
          <p:cNvCxnSpPr>
            <a:stCxn id="13" idx="2"/>
            <a:endCxn id="14" idx="0"/>
          </p:cNvCxnSpPr>
          <p:nvPr/>
        </p:nvCxnSpPr>
        <p:spPr>
          <a:xfrm flipH="1">
            <a:off x="8997386" y="2141316"/>
            <a:ext cx="2" cy="1250542"/>
          </a:xfrm>
          <a:prstGeom prst="straightConnector1">
            <a:avLst/>
          </a:prstGeom>
          <a:ln w="76200">
            <a:solidFill>
              <a:schemeClr val="accent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71BD59E-796F-8D35-DC79-75A160DF9566}"/>
              </a:ext>
            </a:extLst>
          </p:cNvPr>
          <p:cNvCxnSpPr>
            <a:stCxn id="14" idx="2"/>
            <a:endCxn id="15" idx="0"/>
          </p:cNvCxnSpPr>
          <p:nvPr/>
        </p:nvCxnSpPr>
        <p:spPr>
          <a:xfrm>
            <a:off x="8997386" y="4086339"/>
            <a:ext cx="0" cy="1250543"/>
          </a:xfrm>
          <a:prstGeom prst="straightConnector1">
            <a:avLst/>
          </a:prstGeom>
          <a:ln w="76200">
            <a:solidFill>
              <a:schemeClr val="accent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1764461"/>
      </p:ext>
    </p:extLst>
  </p:cSld>
  <p:clrMapOvr>
    <a:masterClrMapping/>
  </p:clrMapOvr>
  <p:transition advTm="6210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par>
                          <p:cTn id="43" fill="hold">
                            <p:stCondLst>
                              <p:cond delay="0"/>
                            </p:stCondLst>
                            <p:childTnLst>
                              <p:par>
                                <p:cTn id="44" presetID="10"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animBg="1"/>
      <p:bldP spid="14" grpId="0" animBg="1"/>
      <p:bldP spid="15" grpId="0" animBg="1"/>
    </p:bldLst>
  </p:timing>
  <p:extLst>
    <p:ext uri="{6950BFC3-D8DA-4A85-94F7-54DA5524770B}">
      <p188:commentRel xmlns:p188="http://schemas.microsoft.com/office/powerpoint/2018/8/main" r:id="rId4"/>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73679-F5E1-74F3-E303-D088B55F60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3F4480-80C5-0416-715A-63D4BC5E9DBA}"/>
              </a:ext>
            </a:extLst>
          </p:cNvPr>
          <p:cNvSpPr>
            <a:spLocks noGrp="1"/>
          </p:cNvSpPr>
          <p:nvPr>
            <p:ph type="title"/>
          </p:nvPr>
        </p:nvSpPr>
        <p:spPr/>
        <p:txBody>
          <a:bodyPr>
            <a:normAutofit fontScale="90000"/>
          </a:bodyPr>
          <a:lstStyle/>
          <a:p>
            <a:r>
              <a:rPr lang="en-US"/>
              <a:t>What can we do?</a:t>
            </a:r>
          </a:p>
        </p:txBody>
      </p:sp>
      <p:sp>
        <p:nvSpPr>
          <p:cNvPr id="4" name="Slide Number Placeholder 3">
            <a:extLst>
              <a:ext uri="{FF2B5EF4-FFF2-40B4-BE49-F238E27FC236}">
                <a16:creationId xmlns:a16="http://schemas.microsoft.com/office/drawing/2014/main" id="{7326247A-1149-DCF7-26B5-044C43F4BF26}"/>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14</a:t>
            </a:fld>
            <a:endParaRPr lang="en-US"/>
          </a:p>
        </p:txBody>
      </p:sp>
      <p:sp>
        <p:nvSpPr>
          <p:cNvPr id="5" name="Rounded Rectangle 4">
            <a:extLst>
              <a:ext uri="{FF2B5EF4-FFF2-40B4-BE49-F238E27FC236}">
                <a16:creationId xmlns:a16="http://schemas.microsoft.com/office/drawing/2014/main" id="{288A283B-3738-3EC8-46F7-FCFE7C5F8207}"/>
              </a:ext>
            </a:extLst>
          </p:cNvPr>
          <p:cNvSpPr/>
          <p:nvPr/>
        </p:nvSpPr>
        <p:spPr bwMode="auto">
          <a:xfrm>
            <a:off x="1192192" y="1446835"/>
            <a:ext cx="4004841" cy="694481"/>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Correlated Failures</a:t>
            </a:r>
          </a:p>
        </p:txBody>
      </p:sp>
      <p:sp>
        <p:nvSpPr>
          <p:cNvPr id="6" name="Rounded Rectangle 5">
            <a:extLst>
              <a:ext uri="{FF2B5EF4-FFF2-40B4-BE49-F238E27FC236}">
                <a16:creationId xmlns:a16="http://schemas.microsoft.com/office/drawing/2014/main" id="{41F91AB1-247B-B428-FA61-8CA39DAD4389}"/>
              </a:ext>
            </a:extLst>
          </p:cNvPr>
          <p:cNvSpPr/>
          <p:nvPr/>
        </p:nvSpPr>
        <p:spPr bwMode="auto">
          <a:xfrm>
            <a:off x="1192190" y="3391858"/>
            <a:ext cx="4004841" cy="694481"/>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Heterogenous Cluster</a:t>
            </a:r>
          </a:p>
        </p:txBody>
      </p:sp>
      <p:sp>
        <p:nvSpPr>
          <p:cNvPr id="7" name="Rounded Rectangle 6">
            <a:extLst>
              <a:ext uri="{FF2B5EF4-FFF2-40B4-BE49-F238E27FC236}">
                <a16:creationId xmlns:a16="http://schemas.microsoft.com/office/drawing/2014/main" id="{D5C603FF-0441-1E60-4D1F-48AFF89F529C}"/>
              </a:ext>
            </a:extLst>
          </p:cNvPr>
          <p:cNvSpPr/>
          <p:nvPr/>
        </p:nvSpPr>
        <p:spPr bwMode="auto">
          <a:xfrm>
            <a:off x="1192190" y="5336882"/>
            <a:ext cx="4004841" cy="694481"/>
          </a:xfrm>
          <a:prstGeom prst="roundRect">
            <a:avLst/>
          </a:prstGeom>
          <a:ln/>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Platform Fault Tolerance</a:t>
            </a:r>
          </a:p>
        </p:txBody>
      </p:sp>
      <p:cxnSp>
        <p:nvCxnSpPr>
          <p:cNvPr id="9" name="Straight Arrow Connector 8">
            <a:extLst>
              <a:ext uri="{FF2B5EF4-FFF2-40B4-BE49-F238E27FC236}">
                <a16:creationId xmlns:a16="http://schemas.microsoft.com/office/drawing/2014/main" id="{147D39B0-9A44-1A21-ED17-389BF87343F6}"/>
              </a:ext>
            </a:extLst>
          </p:cNvPr>
          <p:cNvCxnSpPr>
            <a:stCxn id="5" idx="2"/>
            <a:endCxn id="6" idx="0"/>
          </p:cNvCxnSpPr>
          <p:nvPr/>
        </p:nvCxnSpPr>
        <p:spPr>
          <a:xfrm flipH="1">
            <a:off x="3194611" y="2141316"/>
            <a:ext cx="2" cy="1250542"/>
          </a:xfrm>
          <a:prstGeom prst="straightConnector1">
            <a:avLst/>
          </a:prstGeom>
          <a:ln w="76200">
            <a:solidFill>
              <a:schemeClr val="accent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CBC6353-B041-10AD-BBBF-AB19FFDB484D}"/>
              </a:ext>
            </a:extLst>
          </p:cNvPr>
          <p:cNvCxnSpPr>
            <a:stCxn id="6" idx="2"/>
            <a:endCxn id="7" idx="0"/>
          </p:cNvCxnSpPr>
          <p:nvPr/>
        </p:nvCxnSpPr>
        <p:spPr>
          <a:xfrm>
            <a:off x="3194611" y="4086339"/>
            <a:ext cx="0" cy="1250543"/>
          </a:xfrm>
          <a:prstGeom prst="straightConnector1">
            <a:avLst/>
          </a:prstGeom>
          <a:ln w="76200">
            <a:solidFill>
              <a:schemeClr val="accent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F1DE33-E9B1-BECE-7211-B9FEEC7698D3}"/>
              </a:ext>
            </a:extLst>
          </p:cNvPr>
          <p:cNvCxnSpPr>
            <a:cxnSpLocks/>
          </p:cNvCxnSpPr>
          <p:nvPr/>
        </p:nvCxnSpPr>
        <p:spPr>
          <a:xfrm>
            <a:off x="6085116" y="1229912"/>
            <a:ext cx="0" cy="5024486"/>
          </a:xfrm>
          <a:prstGeom prst="line">
            <a:avLst/>
          </a:prstGeom>
          <a:ln w="76200">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FF1015AF-5E7C-22EF-DC19-5044DFE67E9A}"/>
              </a:ext>
            </a:extLst>
          </p:cNvPr>
          <p:cNvSpPr/>
          <p:nvPr/>
        </p:nvSpPr>
        <p:spPr bwMode="auto">
          <a:xfrm>
            <a:off x="6994967" y="1446835"/>
            <a:ext cx="4004841" cy="694481"/>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i="1">
                <a:gradFill>
                  <a:gsLst>
                    <a:gs pos="0">
                      <a:srgbClr val="FFFFFF"/>
                    </a:gs>
                    <a:gs pos="100000">
                      <a:srgbClr val="FFFFFF"/>
                    </a:gs>
                  </a:gsLst>
                  <a:lin ang="5400000" scaled="0"/>
                </a:gradFill>
                <a:ea typeface="Segoe UI" pitchFamily="34" charset="0"/>
                <a:cs typeface="Segoe UI" pitchFamily="34" charset="0"/>
              </a:rPr>
              <a:t>Rare</a:t>
            </a:r>
            <a:r>
              <a:rPr lang="en-US" sz="2400">
                <a:gradFill>
                  <a:gsLst>
                    <a:gs pos="0">
                      <a:srgbClr val="FFFFFF"/>
                    </a:gs>
                    <a:gs pos="100000">
                      <a:srgbClr val="FFFFFF"/>
                    </a:gs>
                  </a:gsLst>
                  <a:lin ang="5400000" scaled="0"/>
                </a:gradFill>
                <a:ea typeface="Segoe UI" pitchFamily="34" charset="0"/>
                <a:cs typeface="Segoe UI" pitchFamily="34" charset="0"/>
              </a:rPr>
              <a:t> TEE Compromises</a:t>
            </a:r>
          </a:p>
        </p:txBody>
      </p:sp>
      <p:sp>
        <p:nvSpPr>
          <p:cNvPr id="14" name="Rounded Rectangle 13">
            <a:extLst>
              <a:ext uri="{FF2B5EF4-FFF2-40B4-BE49-F238E27FC236}">
                <a16:creationId xmlns:a16="http://schemas.microsoft.com/office/drawing/2014/main" id="{C3D2A863-C6F7-47CF-4961-514E644876F7}"/>
              </a:ext>
            </a:extLst>
          </p:cNvPr>
          <p:cNvSpPr/>
          <p:nvPr/>
        </p:nvSpPr>
        <p:spPr bwMode="auto">
          <a:xfrm>
            <a:off x="6994965" y="3391858"/>
            <a:ext cx="4004841" cy="694481"/>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Auditing</a:t>
            </a:r>
          </a:p>
        </p:txBody>
      </p:sp>
      <p:sp>
        <p:nvSpPr>
          <p:cNvPr id="15" name="Rounded Rectangle 14">
            <a:extLst>
              <a:ext uri="{FF2B5EF4-FFF2-40B4-BE49-F238E27FC236}">
                <a16:creationId xmlns:a16="http://schemas.microsoft.com/office/drawing/2014/main" id="{5F9FE936-62A3-58B6-13C4-6544DFB99A16}"/>
              </a:ext>
            </a:extLst>
          </p:cNvPr>
          <p:cNvSpPr/>
          <p:nvPr/>
        </p:nvSpPr>
        <p:spPr bwMode="auto">
          <a:xfrm>
            <a:off x="6994965" y="5336882"/>
            <a:ext cx="4004841" cy="694481"/>
          </a:xfrm>
          <a:prstGeom prst="roundRect">
            <a:avLst/>
          </a:prstGeom>
          <a:ln/>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err="1">
                <a:gradFill>
                  <a:gsLst>
                    <a:gs pos="0">
                      <a:srgbClr val="FFFFFF"/>
                    </a:gs>
                    <a:gs pos="100000">
                      <a:srgbClr val="FFFFFF"/>
                    </a:gs>
                  </a:gsLst>
                  <a:lin ang="5400000" scaled="0"/>
                </a:gradFill>
                <a:ea typeface="Segoe UI" pitchFamily="34" charset="0"/>
                <a:cs typeface="Segoe UI" pitchFamily="34" charset="0"/>
              </a:rPr>
              <a:t>PirateShip</a:t>
            </a:r>
            <a:endParaRPr lang="en-US" sz="2400">
              <a:gradFill>
                <a:gsLst>
                  <a:gs pos="0">
                    <a:srgbClr val="FFFFFF"/>
                  </a:gs>
                  <a:gs pos="100000">
                    <a:srgbClr val="FFFFFF"/>
                  </a:gs>
                </a:gsLst>
                <a:lin ang="5400000" scaled="0"/>
              </a:gradFill>
              <a:ea typeface="Segoe UI" pitchFamily="34" charset="0"/>
              <a:cs typeface="Segoe UI" pitchFamily="34" charset="0"/>
            </a:endParaRPr>
          </a:p>
        </p:txBody>
      </p:sp>
      <p:cxnSp>
        <p:nvCxnSpPr>
          <p:cNvPr id="16" name="Straight Arrow Connector 15">
            <a:extLst>
              <a:ext uri="{FF2B5EF4-FFF2-40B4-BE49-F238E27FC236}">
                <a16:creationId xmlns:a16="http://schemas.microsoft.com/office/drawing/2014/main" id="{A9FC00FB-091C-2D75-45A0-6CF1B0349438}"/>
              </a:ext>
            </a:extLst>
          </p:cNvPr>
          <p:cNvCxnSpPr>
            <a:stCxn id="13" idx="2"/>
            <a:endCxn id="14" idx="0"/>
          </p:cNvCxnSpPr>
          <p:nvPr/>
        </p:nvCxnSpPr>
        <p:spPr>
          <a:xfrm flipH="1">
            <a:off x="8997386" y="2141316"/>
            <a:ext cx="2" cy="1250542"/>
          </a:xfrm>
          <a:prstGeom prst="straightConnector1">
            <a:avLst/>
          </a:prstGeom>
          <a:ln w="76200">
            <a:solidFill>
              <a:schemeClr val="accent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0A0F9AF-579F-06A8-420E-A261B7DEF580}"/>
              </a:ext>
            </a:extLst>
          </p:cNvPr>
          <p:cNvCxnSpPr>
            <a:stCxn id="14" idx="2"/>
            <a:endCxn id="15" idx="0"/>
          </p:cNvCxnSpPr>
          <p:nvPr/>
        </p:nvCxnSpPr>
        <p:spPr>
          <a:xfrm>
            <a:off x="8997386" y="4086339"/>
            <a:ext cx="0" cy="1250543"/>
          </a:xfrm>
          <a:prstGeom prst="straightConnector1">
            <a:avLst/>
          </a:prstGeom>
          <a:ln w="76200">
            <a:solidFill>
              <a:schemeClr val="accent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9989E2C-63F7-087E-8320-6D8FF4AA1955}"/>
              </a:ext>
            </a:extLst>
          </p:cNvPr>
          <p:cNvSpPr/>
          <p:nvPr/>
        </p:nvSpPr>
        <p:spPr bwMode="auto">
          <a:xfrm>
            <a:off x="5983941" y="-941294"/>
            <a:ext cx="8243047" cy="8633012"/>
          </a:xfrm>
          <a:prstGeom prst="rect">
            <a:avLst/>
          </a:prstGeom>
          <a:solidFill>
            <a:srgbClr val="000000">
              <a:alpha val="83137"/>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17524675"/>
      </p:ext>
    </p:extLst>
  </p:cSld>
  <p:clrMapOvr>
    <a:masterClrMapping/>
  </p:clrMapOvr>
  <mc:AlternateContent xmlns:mc="http://schemas.openxmlformats.org/markup-compatibility/2006" xmlns:p159="http://schemas.microsoft.com/office/powerpoint/2015/09/main">
    <mc:Choice Requires="p159">
      <p:transition advTm="3097">
        <p159:morph option="byObject"/>
      </p:transition>
    </mc:Choice>
    <mc:Fallback xmlns="">
      <p:transition advTm="3097">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A3624-38DD-602A-1C0D-3244AACEB7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DB8D27-6B4A-1F24-3286-878F5352988F}"/>
              </a:ext>
            </a:extLst>
          </p:cNvPr>
          <p:cNvSpPr>
            <a:spLocks noGrp="1"/>
          </p:cNvSpPr>
          <p:nvPr>
            <p:ph type="title"/>
          </p:nvPr>
        </p:nvSpPr>
        <p:spPr/>
        <p:txBody>
          <a:bodyPr>
            <a:normAutofit fontScale="90000"/>
          </a:bodyPr>
          <a:lstStyle/>
          <a:p>
            <a:r>
              <a:rPr lang="en-US"/>
              <a:t>Platform Fault Tolerance (PFT)</a:t>
            </a:r>
          </a:p>
        </p:txBody>
      </p:sp>
      <p:sp>
        <p:nvSpPr>
          <p:cNvPr id="3" name="Slide Number Placeholder 2">
            <a:extLst>
              <a:ext uri="{FF2B5EF4-FFF2-40B4-BE49-F238E27FC236}">
                <a16:creationId xmlns:a16="http://schemas.microsoft.com/office/drawing/2014/main" id="{79D726AD-55E5-7B89-A79B-D745BE944454}"/>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15</a:t>
            </a:fld>
            <a:endParaRPr lang="en-US"/>
          </a:p>
        </p:txBody>
      </p:sp>
      <p:sp>
        <p:nvSpPr>
          <p:cNvPr id="6" name="Rounded Rectangle 5">
            <a:extLst>
              <a:ext uri="{FF2B5EF4-FFF2-40B4-BE49-F238E27FC236}">
                <a16:creationId xmlns:a16="http://schemas.microsoft.com/office/drawing/2014/main" id="{92F6CBB6-13F0-03B8-796D-8888FB419294}"/>
              </a:ext>
            </a:extLst>
          </p:cNvPr>
          <p:cNvSpPr/>
          <p:nvPr/>
        </p:nvSpPr>
        <p:spPr bwMode="auto">
          <a:xfrm>
            <a:off x="4925122" y="1683294"/>
            <a:ext cx="2341756" cy="628256"/>
          </a:xfrm>
          <a:prstGeom prst="roundRect">
            <a:avLst/>
          </a:prstGeom>
          <a:ln>
            <a:headEnd type="none" w="med" len="med"/>
            <a:tailEnd type="none" w="med" len="med"/>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Failures</a:t>
            </a:r>
          </a:p>
        </p:txBody>
      </p:sp>
      <p:sp>
        <p:nvSpPr>
          <p:cNvPr id="7" name="Rounded Rectangle 6">
            <a:extLst>
              <a:ext uri="{FF2B5EF4-FFF2-40B4-BE49-F238E27FC236}">
                <a16:creationId xmlns:a16="http://schemas.microsoft.com/office/drawing/2014/main" id="{3D706D3E-F2B7-80AB-4851-D95438A764AE}"/>
              </a:ext>
            </a:extLst>
          </p:cNvPr>
          <p:cNvSpPr/>
          <p:nvPr/>
        </p:nvSpPr>
        <p:spPr bwMode="auto">
          <a:xfrm>
            <a:off x="2227961" y="3429000"/>
            <a:ext cx="2493265" cy="918913"/>
          </a:xfrm>
          <a:prstGeom prst="roundRect">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Independent Crashes</a:t>
            </a:r>
          </a:p>
        </p:txBody>
      </p:sp>
      <p:sp>
        <p:nvSpPr>
          <p:cNvPr id="8" name="Rounded Rectangle 7">
            <a:extLst>
              <a:ext uri="{FF2B5EF4-FFF2-40B4-BE49-F238E27FC236}">
                <a16:creationId xmlns:a16="http://schemas.microsoft.com/office/drawing/2014/main" id="{5263744D-F17F-A689-B594-12408F053C1C}"/>
              </a:ext>
            </a:extLst>
          </p:cNvPr>
          <p:cNvSpPr/>
          <p:nvPr/>
        </p:nvSpPr>
        <p:spPr bwMode="auto">
          <a:xfrm>
            <a:off x="7622284" y="3429000"/>
            <a:ext cx="2493266" cy="918913"/>
          </a:xfrm>
          <a:prstGeom prst="roundRect">
            <a:avLst/>
          </a:prstGeom>
          <a:ln>
            <a:headEnd type="none" w="med" len="med"/>
            <a:tailEnd type="none" w="med" len="med"/>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Correlated Compromises</a:t>
            </a:r>
          </a:p>
        </p:txBody>
      </p:sp>
      <p:cxnSp>
        <p:nvCxnSpPr>
          <p:cNvPr id="10" name="Straight Arrow Connector 9">
            <a:extLst>
              <a:ext uri="{FF2B5EF4-FFF2-40B4-BE49-F238E27FC236}">
                <a16:creationId xmlns:a16="http://schemas.microsoft.com/office/drawing/2014/main" id="{67F2DEA2-87C4-B8C2-BDA8-0C05B3CFDF2E}"/>
              </a:ext>
            </a:extLst>
          </p:cNvPr>
          <p:cNvCxnSpPr>
            <a:cxnSpLocks/>
            <a:stCxn id="6" idx="2"/>
            <a:endCxn id="7" idx="0"/>
          </p:cNvCxnSpPr>
          <p:nvPr/>
        </p:nvCxnSpPr>
        <p:spPr>
          <a:xfrm flipH="1">
            <a:off x="3474594" y="2311550"/>
            <a:ext cx="2621406" cy="1117450"/>
          </a:xfrm>
          <a:prstGeom prst="straightConnector1">
            <a:avLst/>
          </a:prstGeom>
          <a:ln w="38100">
            <a:solidFill>
              <a:schemeClr val="tx1">
                <a:lumMod val="75000"/>
                <a:lumOff val="25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C685A04-7A9E-D9E5-A96A-21E85ED70A09}"/>
              </a:ext>
            </a:extLst>
          </p:cNvPr>
          <p:cNvCxnSpPr>
            <a:cxnSpLocks/>
            <a:stCxn id="6" idx="2"/>
            <a:endCxn id="8" idx="0"/>
          </p:cNvCxnSpPr>
          <p:nvPr/>
        </p:nvCxnSpPr>
        <p:spPr>
          <a:xfrm>
            <a:off x="6096000" y="2311550"/>
            <a:ext cx="2772917" cy="1117450"/>
          </a:xfrm>
          <a:prstGeom prst="straightConnector1">
            <a:avLst/>
          </a:prstGeom>
          <a:ln w="38100">
            <a:solidFill>
              <a:schemeClr val="tx1">
                <a:lumMod val="75000"/>
                <a:lumOff val="25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 name="Rectangular Callout 12">
            <a:extLst>
              <a:ext uri="{FF2B5EF4-FFF2-40B4-BE49-F238E27FC236}">
                <a16:creationId xmlns:a16="http://schemas.microsoft.com/office/drawing/2014/main" id="{57547BF7-CE8A-5AF1-4620-12F55AC8DB58}"/>
              </a:ext>
            </a:extLst>
          </p:cNvPr>
          <p:cNvSpPr/>
          <p:nvPr/>
        </p:nvSpPr>
        <p:spPr bwMode="auto">
          <a:xfrm>
            <a:off x="5055925" y="5130729"/>
            <a:ext cx="3389971" cy="863579"/>
          </a:xfrm>
          <a:prstGeom prst="wedgeRectCallout">
            <a:avLst>
              <a:gd name="adj1" fmla="val 61351"/>
              <a:gd name="adj2" fmla="val -137109"/>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Platforms Capture Correlation</a:t>
            </a:r>
          </a:p>
        </p:txBody>
      </p:sp>
    </p:spTree>
    <p:custDataLst>
      <p:tags r:id="rId1"/>
    </p:custDataLst>
    <p:extLst>
      <p:ext uri="{BB962C8B-B14F-4D97-AF65-F5344CB8AC3E}">
        <p14:creationId xmlns:p14="http://schemas.microsoft.com/office/powerpoint/2010/main" val="225810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3" grpId="0" animBg="1"/>
    </p:bldLst>
  </p:timing>
  <p:extLst>
    <p:ext uri="{6950BFC3-D8DA-4A85-94F7-54DA5524770B}">
      <p188:commentRel xmlns:p188="http://schemas.microsoft.com/office/powerpoint/2018/8/main" r:id="rId4"/>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22E83-64BD-DABC-6EEF-C8FB9757D660}"/>
              </a:ext>
            </a:extLst>
          </p:cNvPr>
          <p:cNvSpPr>
            <a:spLocks noGrp="1"/>
          </p:cNvSpPr>
          <p:nvPr>
            <p:ph type="title"/>
          </p:nvPr>
        </p:nvSpPr>
        <p:spPr/>
        <p:txBody>
          <a:bodyPr>
            <a:normAutofit fontScale="90000"/>
          </a:bodyPr>
          <a:lstStyle/>
          <a:p>
            <a:r>
              <a:rPr lang="en-US"/>
              <a:t>Platform is an Independent Failure Domain</a:t>
            </a:r>
          </a:p>
        </p:txBody>
      </p:sp>
      <p:sp>
        <p:nvSpPr>
          <p:cNvPr id="3" name="Slide Number Placeholder 2">
            <a:extLst>
              <a:ext uri="{FF2B5EF4-FFF2-40B4-BE49-F238E27FC236}">
                <a16:creationId xmlns:a16="http://schemas.microsoft.com/office/drawing/2014/main" id="{8E768952-C7F0-0AC4-ED80-BF7A6606917C}"/>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16</a:t>
            </a:fld>
            <a:endParaRPr lang="en-US"/>
          </a:p>
        </p:txBody>
      </p:sp>
      <p:sp>
        <p:nvSpPr>
          <p:cNvPr id="5" name="Rectangle: Rounded Corners 74">
            <a:extLst>
              <a:ext uri="{FF2B5EF4-FFF2-40B4-BE49-F238E27FC236}">
                <a16:creationId xmlns:a16="http://schemas.microsoft.com/office/drawing/2014/main" id="{D252124F-8EB3-1B53-AC57-8C6DBD6960F9}"/>
              </a:ext>
            </a:extLst>
          </p:cNvPr>
          <p:cNvSpPr/>
          <p:nvPr/>
        </p:nvSpPr>
        <p:spPr bwMode="auto">
          <a:xfrm>
            <a:off x="2322265" y="3195367"/>
            <a:ext cx="1188959" cy="1053813"/>
          </a:xfrm>
          <a:prstGeom prst="roundRect">
            <a:avLst/>
          </a:prstGeom>
          <a:noFill/>
          <a:ln w="190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Oval 5">
            <a:extLst>
              <a:ext uri="{FF2B5EF4-FFF2-40B4-BE49-F238E27FC236}">
                <a16:creationId xmlns:a16="http://schemas.microsoft.com/office/drawing/2014/main" id="{C03BBC45-E726-7E38-0A9A-D79C45BBF104}"/>
              </a:ext>
            </a:extLst>
          </p:cNvPr>
          <p:cNvSpPr/>
          <p:nvPr/>
        </p:nvSpPr>
        <p:spPr bwMode="auto">
          <a:xfrm>
            <a:off x="2760537" y="3339118"/>
            <a:ext cx="312414" cy="295615"/>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 name="Oval 6">
            <a:extLst>
              <a:ext uri="{FF2B5EF4-FFF2-40B4-BE49-F238E27FC236}">
                <a16:creationId xmlns:a16="http://schemas.microsoft.com/office/drawing/2014/main" id="{CEBBF552-B1CA-2ABA-B9F8-778AE5C91311}"/>
              </a:ext>
            </a:extLst>
          </p:cNvPr>
          <p:cNvSpPr/>
          <p:nvPr/>
        </p:nvSpPr>
        <p:spPr bwMode="auto">
          <a:xfrm>
            <a:off x="2445641" y="3790988"/>
            <a:ext cx="312414" cy="295615"/>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E061F83B-C607-DDE9-A530-156DB77F6EDF}"/>
              </a:ext>
            </a:extLst>
          </p:cNvPr>
          <p:cNvSpPr/>
          <p:nvPr/>
        </p:nvSpPr>
        <p:spPr bwMode="auto">
          <a:xfrm>
            <a:off x="3072951" y="3790988"/>
            <a:ext cx="312414" cy="295615"/>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122" name="Picture 2">
            <a:extLst>
              <a:ext uri="{FF2B5EF4-FFF2-40B4-BE49-F238E27FC236}">
                <a16:creationId xmlns:a16="http://schemas.microsoft.com/office/drawing/2014/main" id="{B5A971A7-4156-3C44-52EF-386D56D22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181" y="2937804"/>
            <a:ext cx="495262" cy="4686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74">
            <a:extLst>
              <a:ext uri="{FF2B5EF4-FFF2-40B4-BE49-F238E27FC236}">
                <a16:creationId xmlns:a16="http://schemas.microsoft.com/office/drawing/2014/main" id="{EEC2C923-7BAF-03E1-2E69-76FDFA5FBED7}"/>
              </a:ext>
            </a:extLst>
          </p:cNvPr>
          <p:cNvSpPr/>
          <p:nvPr/>
        </p:nvSpPr>
        <p:spPr bwMode="auto">
          <a:xfrm>
            <a:off x="5232097" y="3168353"/>
            <a:ext cx="1204941" cy="1059117"/>
          </a:xfrm>
          <a:prstGeom prst="roundRect">
            <a:avLst/>
          </a:prstGeom>
          <a:noFill/>
          <a:ln w="190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2" name="Oval 11">
            <a:extLst>
              <a:ext uri="{FF2B5EF4-FFF2-40B4-BE49-F238E27FC236}">
                <a16:creationId xmlns:a16="http://schemas.microsoft.com/office/drawing/2014/main" id="{8EE8216E-1F5A-9355-79C3-A75819D65082}"/>
              </a:ext>
            </a:extLst>
          </p:cNvPr>
          <p:cNvSpPr/>
          <p:nvPr/>
        </p:nvSpPr>
        <p:spPr bwMode="auto">
          <a:xfrm>
            <a:off x="5676260" y="3312827"/>
            <a:ext cx="316613" cy="297103"/>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3" name="Oval 12">
            <a:extLst>
              <a:ext uri="{FF2B5EF4-FFF2-40B4-BE49-F238E27FC236}">
                <a16:creationId xmlns:a16="http://schemas.microsoft.com/office/drawing/2014/main" id="{78D54A63-2CC7-0E9F-B5CA-199070FDFA9A}"/>
              </a:ext>
            </a:extLst>
          </p:cNvPr>
          <p:cNvSpPr/>
          <p:nvPr/>
        </p:nvSpPr>
        <p:spPr bwMode="auto">
          <a:xfrm>
            <a:off x="5357131" y="3766972"/>
            <a:ext cx="316613" cy="297103"/>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4" name="Oval 13">
            <a:extLst>
              <a:ext uri="{FF2B5EF4-FFF2-40B4-BE49-F238E27FC236}">
                <a16:creationId xmlns:a16="http://schemas.microsoft.com/office/drawing/2014/main" id="{7AEEF958-EA9D-EB50-779D-17AF37F378E3}"/>
              </a:ext>
            </a:extLst>
          </p:cNvPr>
          <p:cNvSpPr/>
          <p:nvPr/>
        </p:nvSpPr>
        <p:spPr bwMode="auto">
          <a:xfrm>
            <a:off x="5992874" y="3766972"/>
            <a:ext cx="316613" cy="297103"/>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124" name="Picture 4">
            <a:extLst>
              <a:ext uri="{FF2B5EF4-FFF2-40B4-BE49-F238E27FC236}">
                <a16:creationId xmlns:a16="http://schemas.microsoft.com/office/drawing/2014/main" id="{6BB7673D-C49E-2DCC-7220-39C3D7E45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9487" y="4051215"/>
            <a:ext cx="292669" cy="2746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D9A4B973-2577-8A79-6801-A030C1431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237" y="2909494"/>
            <a:ext cx="501919" cy="47098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74">
            <a:extLst>
              <a:ext uri="{FF2B5EF4-FFF2-40B4-BE49-F238E27FC236}">
                <a16:creationId xmlns:a16="http://schemas.microsoft.com/office/drawing/2014/main" id="{4BDF127E-69CB-A1F7-457B-277203760F57}"/>
              </a:ext>
            </a:extLst>
          </p:cNvPr>
          <p:cNvSpPr/>
          <p:nvPr/>
        </p:nvSpPr>
        <p:spPr bwMode="auto">
          <a:xfrm>
            <a:off x="8164811" y="3180880"/>
            <a:ext cx="1202164" cy="1056404"/>
          </a:xfrm>
          <a:prstGeom prst="roundRect">
            <a:avLst/>
          </a:prstGeom>
          <a:noFill/>
          <a:ln w="190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Oval 16">
            <a:extLst>
              <a:ext uri="{FF2B5EF4-FFF2-40B4-BE49-F238E27FC236}">
                <a16:creationId xmlns:a16="http://schemas.microsoft.com/office/drawing/2014/main" id="{2D76836D-707E-9773-F10A-9D1474ACC74B}"/>
              </a:ext>
            </a:extLst>
          </p:cNvPr>
          <p:cNvSpPr/>
          <p:nvPr/>
        </p:nvSpPr>
        <p:spPr bwMode="auto">
          <a:xfrm>
            <a:off x="8607951" y="3324984"/>
            <a:ext cx="315884" cy="296342"/>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8" name="Oval 17">
            <a:extLst>
              <a:ext uri="{FF2B5EF4-FFF2-40B4-BE49-F238E27FC236}">
                <a16:creationId xmlns:a16="http://schemas.microsoft.com/office/drawing/2014/main" id="{17DA0561-3EF8-0B9C-EA43-51AF2F1FE6A9}"/>
              </a:ext>
            </a:extLst>
          </p:cNvPr>
          <p:cNvSpPr/>
          <p:nvPr/>
        </p:nvSpPr>
        <p:spPr bwMode="auto">
          <a:xfrm>
            <a:off x="8289557" y="3777965"/>
            <a:ext cx="315884" cy="296342"/>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9" name="Oval 18">
            <a:extLst>
              <a:ext uri="{FF2B5EF4-FFF2-40B4-BE49-F238E27FC236}">
                <a16:creationId xmlns:a16="http://schemas.microsoft.com/office/drawing/2014/main" id="{7B5B3105-CD78-EF22-E610-DF6CD01A871A}"/>
              </a:ext>
            </a:extLst>
          </p:cNvPr>
          <p:cNvSpPr/>
          <p:nvPr/>
        </p:nvSpPr>
        <p:spPr bwMode="auto">
          <a:xfrm>
            <a:off x="8923834" y="3777965"/>
            <a:ext cx="315884" cy="296342"/>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26" name="Picture 25">
            <a:extLst>
              <a:ext uri="{FF2B5EF4-FFF2-40B4-BE49-F238E27FC236}">
                <a16:creationId xmlns:a16="http://schemas.microsoft.com/office/drawing/2014/main" id="{37DCA70D-84D5-C9EE-59A5-80D9BA19FDB6}"/>
              </a:ext>
            </a:extLst>
          </p:cNvPr>
          <p:cNvPicPr>
            <a:picLocks noChangeAspect="1"/>
          </p:cNvPicPr>
          <p:nvPr/>
        </p:nvPicPr>
        <p:blipFill>
          <a:blip r:embed="rId5"/>
          <a:stretch>
            <a:fillRect/>
          </a:stretch>
        </p:blipFill>
        <p:spPr>
          <a:xfrm>
            <a:off x="9165479" y="4074307"/>
            <a:ext cx="500762" cy="272474"/>
          </a:xfrm>
          <a:prstGeom prst="rect">
            <a:avLst/>
          </a:prstGeom>
        </p:spPr>
      </p:pic>
      <p:pic>
        <p:nvPicPr>
          <p:cNvPr id="28" name="Picture 2">
            <a:extLst>
              <a:ext uri="{FF2B5EF4-FFF2-40B4-BE49-F238E27FC236}">
                <a16:creationId xmlns:a16="http://schemas.microsoft.com/office/drawing/2014/main" id="{57654E77-434C-49C6-1267-3C9A4B1B4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1042" y="2922684"/>
            <a:ext cx="500762" cy="469783"/>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CEB3F8AE-AE15-12B1-39D1-1F8833A7D0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63340" y="4070665"/>
            <a:ext cx="500762" cy="194454"/>
          </a:xfrm>
          <a:prstGeom prst="rect">
            <a:avLst/>
          </a:prstGeom>
        </p:spPr>
      </p:pic>
    </p:spTree>
    <p:extLst>
      <p:ext uri="{BB962C8B-B14F-4D97-AF65-F5344CB8AC3E}">
        <p14:creationId xmlns:p14="http://schemas.microsoft.com/office/powerpoint/2010/main" val="280106357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5925E-D37D-F5BE-87A6-BBCDEE21BF58}"/>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ADE6EB4F-1E61-BD58-D928-814A22915405}"/>
              </a:ext>
            </a:extLst>
          </p:cNvPr>
          <p:cNvPicPr>
            <a:picLocks noChangeAspect="1"/>
          </p:cNvPicPr>
          <p:nvPr/>
        </p:nvPicPr>
        <p:blipFill>
          <a:blip r:embed="rId3">
            <a:alphaModFix amt="25000"/>
          </a:blip>
          <a:srcRect/>
          <a:stretch/>
        </p:blipFill>
        <p:spPr>
          <a:xfrm>
            <a:off x="0" y="-1"/>
            <a:ext cx="12192000" cy="6100549"/>
          </a:xfrm>
          <a:prstGeom prst="rect">
            <a:avLst/>
          </a:prstGeom>
        </p:spPr>
      </p:pic>
      <p:sp>
        <p:nvSpPr>
          <p:cNvPr id="2" name="Title 1">
            <a:extLst>
              <a:ext uri="{FF2B5EF4-FFF2-40B4-BE49-F238E27FC236}">
                <a16:creationId xmlns:a16="http://schemas.microsoft.com/office/drawing/2014/main" id="{4C81BA7A-277E-9363-812A-22770C552FA7}"/>
              </a:ext>
            </a:extLst>
          </p:cNvPr>
          <p:cNvSpPr>
            <a:spLocks noGrp="1"/>
          </p:cNvSpPr>
          <p:nvPr>
            <p:ph type="title"/>
          </p:nvPr>
        </p:nvSpPr>
        <p:spPr/>
        <p:txBody>
          <a:bodyPr>
            <a:normAutofit fontScale="90000"/>
          </a:bodyPr>
          <a:lstStyle/>
          <a:p>
            <a:r>
              <a:rPr lang="en-US"/>
              <a:t>Platform is an Independent Failure Domain</a:t>
            </a:r>
          </a:p>
        </p:txBody>
      </p:sp>
      <p:sp>
        <p:nvSpPr>
          <p:cNvPr id="3" name="Slide Number Placeholder 2">
            <a:extLst>
              <a:ext uri="{FF2B5EF4-FFF2-40B4-BE49-F238E27FC236}">
                <a16:creationId xmlns:a16="http://schemas.microsoft.com/office/drawing/2014/main" id="{2F579D27-9D8F-7F5F-15F3-546C00438445}"/>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50" name="Rectangle: Rounded Corners 74">
            <a:extLst>
              <a:ext uri="{FF2B5EF4-FFF2-40B4-BE49-F238E27FC236}">
                <a16:creationId xmlns:a16="http://schemas.microsoft.com/office/drawing/2014/main" id="{39A1DEA9-4D27-15AD-82C3-2A0F13549D68}"/>
              </a:ext>
            </a:extLst>
          </p:cNvPr>
          <p:cNvSpPr/>
          <p:nvPr/>
        </p:nvSpPr>
        <p:spPr bwMode="auto">
          <a:xfrm>
            <a:off x="7501725" y="2389748"/>
            <a:ext cx="1204941" cy="1059117"/>
          </a:xfrm>
          <a:prstGeom prst="roundRect">
            <a:avLst/>
          </a:prstGeom>
          <a:noFill/>
          <a:ln w="190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1" name="Oval 50">
            <a:extLst>
              <a:ext uri="{FF2B5EF4-FFF2-40B4-BE49-F238E27FC236}">
                <a16:creationId xmlns:a16="http://schemas.microsoft.com/office/drawing/2014/main" id="{1C08EA08-5B17-57CF-AB9B-8D458FB17F4F}"/>
              </a:ext>
            </a:extLst>
          </p:cNvPr>
          <p:cNvSpPr/>
          <p:nvPr/>
        </p:nvSpPr>
        <p:spPr bwMode="auto">
          <a:xfrm>
            <a:off x="7945888" y="2534222"/>
            <a:ext cx="316613" cy="297103"/>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2" name="Oval 51">
            <a:extLst>
              <a:ext uri="{FF2B5EF4-FFF2-40B4-BE49-F238E27FC236}">
                <a16:creationId xmlns:a16="http://schemas.microsoft.com/office/drawing/2014/main" id="{B3FC12E0-84BB-C3F4-924E-3DB774CAD7D3}"/>
              </a:ext>
            </a:extLst>
          </p:cNvPr>
          <p:cNvSpPr/>
          <p:nvPr/>
        </p:nvSpPr>
        <p:spPr bwMode="auto">
          <a:xfrm>
            <a:off x="7626759" y="2988367"/>
            <a:ext cx="316613" cy="297103"/>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3" name="Oval 52">
            <a:extLst>
              <a:ext uri="{FF2B5EF4-FFF2-40B4-BE49-F238E27FC236}">
                <a16:creationId xmlns:a16="http://schemas.microsoft.com/office/drawing/2014/main" id="{C00FDD56-A3A2-4E37-17C9-3203BD83E585}"/>
              </a:ext>
            </a:extLst>
          </p:cNvPr>
          <p:cNvSpPr/>
          <p:nvPr/>
        </p:nvSpPr>
        <p:spPr bwMode="auto">
          <a:xfrm>
            <a:off x="8262502" y="2988367"/>
            <a:ext cx="316613" cy="297103"/>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48" name="Picture 4">
            <a:extLst>
              <a:ext uri="{FF2B5EF4-FFF2-40B4-BE49-F238E27FC236}">
                <a16:creationId xmlns:a16="http://schemas.microsoft.com/office/drawing/2014/main" id="{083A5742-11E5-9E84-BAE1-5A423F40C8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9115" y="3272610"/>
            <a:ext cx="292669" cy="27463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9BE36073-41F8-D708-A08F-1CBF823AD7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9865" y="2130889"/>
            <a:ext cx="501919" cy="470989"/>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Rounded Corners 74">
            <a:extLst>
              <a:ext uri="{FF2B5EF4-FFF2-40B4-BE49-F238E27FC236}">
                <a16:creationId xmlns:a16="http://schemas.microsoft.com/office/drawing/2014/main" id="{84C6D303-59F7-9841-BFD9-D4050311F07E}"/>
              </a:ext>
            </a:extLst>
          </p:cNvPr>
          <p:cNvSpPr/>
          <p:nvPr/>
        </p:nvSpPr>
        <p:spPr bwMode="auto">
          <a:xfrm>
            <a:off x="9340002" y="3897357"/>
            <a:ext cx="1202164" cy="1056404"/>
          </a:xfrm>
          <a:prstGeom prst="roundRect">
            <a:avLst/>
          </a:prstGeom>
          <a:noFill/>
          <a:ln w="190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9" name="Oval 58">
            <a:extLst>
              <a:ext uri="{FF2B5EF4-FFF2-40B4-BE49-F238E27FC236}">
                <a16:creationId xmlns:a16="http://schemas.microsoft.com/office/drawing/2014/main" id="{31F64345-342B-38BF-5669-4DB2032BE15C}"/>
              </a:ext>
            </a:extLst>
          </p:cNvPr>
          <p:cNvSpPr/>
          <p:nvPr/>
        </p:nvSpPr>
        <p:spPr bwMode="auto">
          <a:xfrm>
            <a:off x="9783142" y="4041461"/>
            <a:ext cx="315884" cy="296342"/>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0" name="Oval 59">
            <a:extLst>
              <a:ext uri="{FF2B5EF4-FFF2-40B4-BE49-F238E27FC236}">
                <a16:creationId xmlns:a16="http://schemas.microsoft.com/office/drawing/2014/main" id="{97F91124-33DC-7CD2-AAC3-287680AED1A4}"/>
              </a:ext>
            </a:extLst>
          </p:cNvPr>
          <p:cNvSpPr/>
          <p:nvPr/>
        </p:nvSpPr>
        <p:spPr bwMode="auto">
          <a:xfrm>
            <a:off x="9464748" y="4494442"/>
            <a:ext cx="315884" cy="296342"/>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1" name="Oval 60">
            <a:extLst>
              <a:ext uri="{FF2B5EF4-FFF2-40B4-BE49-F238E27FC236}">
                <a16:creationId xmlns:a16="http://schemas.microsoft.com/office/drawing/2014/main" id="{E583C8D2-47E5-AABD-5EF0-8D5F7BD34E44}"/>
              </a:ext>
            </a:extLst>
          </p:cNvPr>
          <p:cNvSpPr/>
          <p:nvPr/>
        </p:nvSpPr>
        <p:spPr bwMode="auto">
          <a:xfrm>
            <a:off x="10099025" y="4494442"/>
            <a:ext cx="315884" cy="296342"/>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6" name="Picture 55">
            <a:extLst>
              <a:ext uri="{FF2B5EF4-FFF2-40B4-BE49-F238E27FC236}">
                <a16:creationId xmlns:a16="http://schemas.microsoft.com/office/drawing/2014/main" id="{441A093D-AB19-D730-EC6F-0F2760BA5169}"/>
              </a:ext>
            </a:extLst>
          </p:cNvPr>
          <p:cNvPicPr>
            <a:picLocks noChangeAspect="1"/>
          </p:cNvPicPr>
          <p:nvPr/>
        </p:nvPicPr>
        <p:blipFill>
          <a:blip r:embed="rId6"/>
          <a:stretch>
            <a:fillRect/>
          </a:stretch>
        </p:blipFill>
        <p:spPr>
          <a:xfrm>
            <a:off x="10340670" y="4790784"/>
            <a:ext cx="500762" cy="272474"/>
          </a:xfrm>
          <a:prstGeom prst="rect">
            <a:avLst/>
          </a:prstGeom>
        </p:spPr>
      </p:pic>
      <p:pic>
        <p:nvPicPr>
          <p:cNvPr id="57" name="Picture 2">
            <a:extLst>
              <a:ext uri="{FF2B5EF4-FFF2-40B4-BE49-F238E27FC236}">
                <a16:creationId xmlns:a16="http://schemas.microsoft.com/office/drawing/2014/main" id="{F3D3F561-1BAF-B0F6-0514-75B143EA8F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6233" y="3639161"/>
            <a:ext cx="500762" cy="46978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74">
            <a:extLst>
              <a:ext uri="{FF2B5EF4-FFF2-40B4-BE49-F238E27FC236}">
                <a16:creationId xmlns:a16="http://schemas.microsoft.com/office/drawing/2014/main" id="{E2F34D23-567C-0BA0-F4C2-3DE65DB9D975}"/>
              </a:ext>
            </a:extLst>
          </p:cNvPr>
          <p:cNvSpPr/>
          <p:nvPr/>
        </p:nvSpPr>
        <p:spPr bwMode="auto">
          <a:xfrm>
            <a:off x="1746453" y="2304418"/>
            <a:ext cx="1188959" cy="1053813"/>
          </a:xfrm>
          <a:prstGeom prst="roundRect">
            <a:avLst/>
          </a:prstGeom>
          <a:noFill/>
          <a:ln w="190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Oval 20">
            <a:extLst>
              <a:ext uri="{FF2B5EF4-FFF2-40B4-BE49-F238E27FC236}">
                <a16:creationId xmlns:a16="http://schemas.microsoft.com/office/drawing/2014/main" id="{5D71FAAB-71D3-E20B-D390-070FC3024C47}"/>
              </a:ext>
            </a:extLst>
          </p:cNvPr>
          <p:cNvSpPr/>
          <p:nvPr/>
        </p:nvSpPr>
        <p:spPr bwMode="auto">
          <a:xfrm>
            <a:off x="2184725" y="2448169"/>
            <a:ext cx="312414" cy="295615"/>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2" name="Oval 21">
            <a:extLst>
              <a:ext uri="{FF2B5EF4-FFF2-40B4-BE49-F238E27FC236}">
                <a16:creationId xmlns:a16="http://schemas.microsoft.com/office/drawing/2014/main" id="{3227C31A-6120-27CA-B041-E6D24C70265A}"/>
              </a:ext>
            </a:extLst>
          </p:cNvPr>
          <p:cNvSpPr/>
          <p:nvPr/>
        </p:nvSpPr>
        <p:spPr bwMode="auto">
          <a:xfrm>
            <a:off x="1869829" y="2900039"/>
            <a:ext cx="312414" cy="295615"/>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3" name="Oval 22">
            <a:extLst>
              <a:ext uri="{FF2B5EF4-FFF2-40B4-BE49-F238E27FC236}">
                <a16:creationId xmlns:a16="http://schemas.microsoft.com/office/drawing/2014/main" id="{783F3E4C-8191-4EF1-5292-559092449CB2}"/>
              </a:ext>
            </a:extLst>
          </p:cNvPr>
          <p:cNvSpPr/>
          <p:nvPr/>
        </p:nvSpPr>
        <p:spPr bwMode="auto">
          <a:xfrm>
            <a:off x="2497139" y="2900039"/>
            <a:ext cx="312414" cy="295615"/>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24" name="Picture 2">
            <a:extLst>
              <a:ext uri="{FF2B5EF4-FFF2-40B4-BE49-F238E27FC236}">
                <a16:creationId xmlns:a16="http://schemas.microsoft.com/office/drawing/2014/main" id="{362BAB56-975C-FE47-26FA-BC45B7A827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8369" y="2046855"/>
            <a:ext cx="495262" cy="468630"/>
          </a:xfrm>
          <a:prstGeom prst="rect">
            <a:avLst/>
          </a:prstGeom>
          <a:noFill/>
          <a:extLst>
            <a:ext uri="{909E8E84-426E-40DD-AFC4-6F175D3DCCD1}">
              <a14:hiddenFill xmlns:a14="http://schemas.microsoft.com/office/drawing/2010/main">
                <a:solidFill>
                  <a:srgbClr val="FFFFFF"/>
                </a:solidFill>
              </a14:hiddenFill>
            </a:ext>
          </a:extLst>
        </p:spPr>
      </p:pic>
      <p:pic>
        <p:nvPicPr>
          <p:cNvPr id="25" name="Graphic 24">
            <a:extLst>
              <a:ext uri="{FF2B5EF4-FFF2-40B4-BE49-F238E27FC236}">
                <a16:creationId xmlns:a16="http://schemas.microsoft.com/office/drawing/2014/main" id="{4036D2B7-EF14-C8B4-CDC8-9866528F37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87528" y="3179716"/>
            <a:ext cx="500762" cy="194454"/>
          </a:xfrm>
          <a:prstGeom prst="rect">
            <a:avLst/>
          </a:prstGeom>
        </p:spPr>
      </p:pic>
    </p:spTree>
    <p:extLst>
      <p:ext uri="{BB962C8B-B14F-4D97-AF65-F5344CB8AC3E}">
        <p14:creationId xmlns:p14="http://schemas.microsoft.com/office/powerpoint/2010/main" val="127650045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0981B-1B57-747D-7BA7-9160CD20D894}"/>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9E0FD9D2-AEAA-EF63-C247-978BDE7945EE}"/>
              </a:ext>
            </a:extLst>
          </p:cNvPr>
          <p:cNvPicPr>
            <a:picLocks noChangeAspect="1"/>
          </p:cNvPicPr>
          <p:nvPr/>
        </p:nvPicPr>
        <p:blipFill>
          <a:blip r:embed="rId3">
            <a:alphaModFix amt="25000"/>
          </a:blip>
          <a:srcRect/>
          <a:stretch/>
        </p:blipFill>
        <p:spPr>
          <a:xfrm>
            <a:off x="0" y="-1"/>
            <a:ext cx="12192000" cy="6100549"/>
          </a:xfrm>
          <a:prstGeom prst="rect">
            <a:avLst/>
          </a:prstGeom>
        </p:spPr>
      </p:pic>
      <p:sp>
        <p:nvSpPr>
          <p:cNvPr id="2" name="Title 1">
            <a:extLst>
              <a:ext uri="{FF2B5EF4-FFF2-40B4-BE49-F238E27FC236}">
                <a16:creationId xmlns:a16="http://schemas.microsoft.com/office/drawing/2014/main" id="{7A5DED93-2E2D-60E7-70AE-326421564C01}"/>
              </a:ext>
            </a:extLst>
          </p:cNvPr>
          <p:cNvSpPr>
            <a:spLocks noGrp="1"/>
          </p:cNvSpPr>
          <p:nvPr>
            <p:ph type="title"/>
          </p:nvPr>
        </p:nvSpPr>
        <p:spPr/>
        <p:txBody>
          <a:bodyPr>
            <a:normAutofit fontScale="90000"/>
          </a:bodyPr>
          <a:lstStyle/>
          <a:p>
            <a:r>
              <a:rPr lang="en-US"/>
              <a:t>Platform is an Independent Failure Domain</a:t>
            </a:r>
          </a:p>
        </p:txBody>
      </p:sp>
      <p:sp>
        <p:nvSpPr>
          <p:cNvPr id="3" name="Slide Number Placeholder 2">
            <a:extLst>
              <a:ext uri="{FF2B5EF4-FFF2-40B4-BE49-F238E27FC236}">
                <a16:creationId xmlns:a16="http://schemas.microsoft.com/office/drawing/2014/main" id="{030E7A30-A490-052A-DCD1-5061A6A41F03}"/>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18</a:t>
            </a:fld>
            <a:endParaRPr lang="en-US"/>
          </a:p>
        </p:txBody>
      </p:sp>
      <p:sp>
        <p:nvSpPr>
          <p:cNvPr id="50" name="Rectangle: Rounded Corners 74">
            <a:extLst>
              <a:ext uri="{FF2B5EF4-FFF2-40B4-BE49-F238E27FC236}">
                <a16:creationId xmlns:a16="http://schemas.microsoft.com/office/drawing/2014/main" id="{AEDA2A13-222D-4448-6688-58C6D3C79CC9}"/>
              </a:ext>
            </a:extLst>
          </p:cNvPr>
          <p:cNvSpPr/>
          <p:nvPr/>
        </p:nvSpPr>
        <p:spPr bwMode="auto">
          <a:xfrm>
            <a:off x="7501725" y="2389748"/>
            <a:ext cx="1204941" cy="1059117"/>
          </a:xfrm>
          <a:prstGeom prst="roundRect">
            <a:avLst/>
          </a:prstGeom>
          <a:noFill/>
          <a:ln w="190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1" name="Oval 50">
            <a:extLst>
              <a:ext uri="{FF2B5EF4-FFF2-40B4-BE49-F238E27FC236}">
                <a16:creationId xmlns:a16="http://schemas.microsoft.com/office/drawing/2014/main" id="{975B8091-0C2D-1C0A-63C4-3C8AC7637753}"/>
              </a:ext>
            </a:extLst>
          </p:cNvPr>
          <p:cNvSpPr/>
          <p:nvPr/>
        </p:nvSpPr>
        <p:spPr bwMode="auto">
          <a:xfrm>
            <a:off x="7945888" y="2534222"/>
            <a:ext cx="316613" cy="297103"/>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2" name="Oval 51">
            <a:extLst>
              <a:ext uri="{FF2B5EF4-FFF2-40B4-BE49-F238E27FC236}">
                <a16:creationId xmlns:a16="http://schemas.microsoft.com/office/drawing/2014/main" id="{3CDBDC8F-22CC-5303-F461-F2D71C6291D0}"/>
              </a:ext>
            </a:extLst>
          </p:cNvPr>
          <p:cNvSpPr/>
          <p:nvPr/>
        </p:nvSpPr>
        <p:spPr bwMode="auto">
          <a:xfrm>
            <a:off x="7626759" y="2988367"/>
            <a:ext cx="316613" cy="297103"/>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3" name="Oval 52">
            <a:extLst>
              <a:ext uri="{FF2B5EF4-FFF2-40B4-BE49-F238E27FC236}">
                <a16:creationId xmlns:a16="http://schemas.microsoft.com/office/drawing/2014/main" id="{F4041196-A32F-60CF-0C42-491D8F977E78}"/>
              </a:ext>
            </a:extLst>
          </p:cNvPr>
          <p:cNvSpPr/>
          <p:nvPr/>
        </p:nvSpPr>
        <p:spPr bwMode="auto">
          <a:xfrm>
            <a:off x="8262502" y="2988367"/>
            <a:ext cx="316613" cy="297103"/>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48" name="Picture 4">
            <a:extLst>
              <a:ext uri="{FF2B5EF4-FFF2-40B4-BE49-F238E27FC236}">
                <a16:creationId xmlns:a16="http://schemas.microsoft.com/office/drawing/2014/main" id="{7AFFD5DE-80AE-2386-6681-01C00BE1B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9115" y="3272610"/>
            <a:ext cx="292669" cy="274634"/>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Rounded Corners 74">
            <a:extLst>
              <a:ext uri="{FF2B5EF4-FFF2-40B4-BE49-F238E27FC236}">
                <a16:creationId xmlns:a16="http://schemas.microsoft.com/office/drawing/2014/main" id="{1CF56739-39AF-889B-CEE3-291CFCFDF487}"/>
              </a:ext>
            </a:extLst>
          </p:cNvPr>
          <p:cNvSpPr/>
          <p:nvPr/>
        </p:nvSpPr>
        <p:spPr bwMode="auto">
          <a:xfrm>
            <a:off x="9340002" y="3897357"/>
            <a:ext cx="1202164" cy="1056404"/>
          </a:xfrm>
          <a:prstGeom prst="roundRect">
            <a:avLst/>
          </a:prstGeom>
          <a:noFill/>
          <a:ln w="190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9" name="Oval 58">
            <a:extLst>
              <a:ext uri="{FF2B5EF4-FFF2-40B4-BE49-F238E27FC236}">
                <a16:creationId xmlns:a16="http://schemas.microsoft.com/office/drawing/2014/main" id="{CCCBA8C4-27D5-1794-06B1-11490635DA8C}"/>
              </a:ext>
            </a:extLst>
          </p:cNvPr>
          <p:cNvSpPr/>
          <p:nvPr/>
        </p:nvSpPr>
        <p:spPr bwMode="auto">
          <a:xfrm>
            <a:off x="9783142" y="4041461"/>
            <a:ext cx="315884" cy="296342"/>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0" name="Oval 59">
            <a:extLst>
              <a:ext uri="{FF2B5EF4-FFF2-40B4-BE49-F238E27FC236}">
                <a16:creationId xmlns:a16="http://schemas.microsoft.com/office/drawing/2014/main" id="{2AB7A329-6E96-0684-42CD-894B97CD69F0}"/>
              </a:ext>
            </a:extLst>
          </p:cNvPr>
          <p:cNvSpPr/>
          <p:nvPr/>
        </p:nvSpPr>
        <p:spPr bwMode="auto">
          <a:xfrm>
            <a:off x="9464748" y="4494442"/>
            <a:ext cx="315884" cy="296342"/>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1" name="Oval 60">
            <a:extLst>
              <a:ext uri="{FF2B5EF4-FFF2-40B4-BE49-F238E27FC236}">
                <a16:creationId xmlns:a16="http://schemas.microsoft.com/office/drawing/2014/main" id="{963D8B5A-4A8E-A130-AA57-476B1B1A95D4}"/>
              </a:ext>
            </a:extLst>
          </p:cNvPr>
          <p:cNvSpPr/>
          <p:nvPr/>
        </p:nvSpPr>
        <p:spPr bwMode="auto">
          <a:xfrm>
            <a:off x="10099025" y="4494442"/>
            <a:ext cx="315884" cy="296342"/>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6" name="Picture 55">
            <a:extLst>
              <a:ext uri="{FF2B5EF4-FFF2-40B4-BE49-F238E27FC236}">
                <a16:creationId xmlns:a16="http://schemas.microsoft.com/office/drawing/2014/main" id="{BE32487A-ABA3-0288-A18D-0AA1F7E173A7}"/>
              </a:ext>
            </a:extLst>
          </p:cNvPr>
          <p:cNvPicPr>
            <a:picLocks noChangeAspect="1"/>
          </p:cNvPicPr>
          <p:nvPr/>
        </p:nvPicPr>
        <p:blipFill>
          <a:blip r:embed="rId5"/>
          <a:stretch>
            <a:fillRect/>
          </a:stretch>
        </p:blipFill>
        <p:spPr>
          <a:xfrm>
            <a:off x="10340670" y="4790784"/>
            <a:ext cx="500762" cy="272474"/>
          </a:xfrm>
          <a:prstGeom prst="rect">
            <a:avLst/>
          </a:prstGeom>
        </p:spPr>
      </p:pic>
      <p:pic>
        <p:nvPicPr>
          <p:cNvPr id="4" name="Picture 3" descr="A logo of a company&#10;&#10;AI-generated content may be incorrect.">
            <a:extLst>
              <a:ext uri="{FF2B5EF4-FFF2-40B4-BE49-F238E27FC236}">
                <a16:creationId xmlns:a16="http://schemas.microsoft.com/office/drawing/2014/main" id="{33F191BE-C4C7-D34D-8860-0ED2C59C0B8A}"/>
              </a:ext>
            </a:extLst>
          </p:cNvPr>
          <p:cNvPicPr>
            <a:picLocks noChangeAspect="1"/>
          </p:cNvPicPr>
          <p:nvPr/>
        </p:nvPicPr>
        <p:blipFill>
          <a:blip r:embed="rId6"/>
          <a:stretch>
            <a:fillRect/>
          </a:stretch>
        </p:blipFill>
        <p:spPr>
          <a:xfrm>
            <a:off x="2629164" y="2110996"/>
            <a:ext cx="615205" cy="615205"/>
          </a:xfrm>
          <a:prstGeom prst="rect">
            <a:avLst/>
          </a:prstGeom>
        </p:spPr>
      </p:pic>
      <p:pic>
        <p:nvPicPr>
          <p:cNvPr id="5" name="Picture 4">
            <a:extLst>
              <a:ext uri="{FF2B5EF4-FFF2-40B4-BE49-F238E27FC236}">
                <a16:creationId xmlns:a16="http://schemas.microsoft.com/office/drawing/2014/main" id="{0D22697F-CB16-F402-9259-EF3DCC5C1E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0808" y="2261384"/>
            <a:ext cx="537882" cy="43230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74">
            <a:extLst>
              <a:ext uri="{FF2B5EF4-FFF2-40B4-BE49-F238E27FC236}">
                <a16:creationId xmlns:a16="http://schemas.microsoft.com/office/drawing/2014/main" id="{35C4E3AC-430F-7D72-03E2-456B48A38072}"/>
              </a:ext>
            </a:extLst>
          </p:cNvPr>
          <p:cNvSpPr/>
          <p:nvPr/>
        </p:nvSpPr>
        <p:spPr bwMode="auto">
          <a:xfrm>
            <a:off x="1746453" y="2304418"/>
            <a:ext cx="1188959" cy="1053813"/>
          </a:xfrm>
          <a:prstGeom prst="roundRect">
            <a:avLst/>
          </a:prstGeom>
          <a:noFill/>
          <a:ln w="190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Oval 15">
            <a:extLst>
              <a:ext uri="{FF2B5EF4-FFF2-40B4-BE49-F238E27FC236}">
                <a16:creationId xmlns:a16="http://schemas.microsoft.com/office/drawing/2014/main" id="{9CD3BFD2-2AEE-8127-46F8-8DC9D23A59BA}"/>
              </a:ext>
            </a:extLst>
          </p:cNvPr>
          <p:cNvSpPr/>
          <p:nvPr/>
        </p:nvSpPr>
        <p:spPr bwMode="auto">
          <a:xfrm>
            <a:off x="2184725" y="2448169"/>
            <a:ext cx="312414" cy="295615"/>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Oval 16">
            <a:extLst>
              <a:ext uri="{FF2B5EF4-FFF2-40B4-BE49-F238E27FC236}">
                <a16:creationId xmlns:a16="http://schemas.microsoft.com/office/drawing/2014/main" id="{9CDC1D2D-A0D0-C914-13FA-ACC5C3554008}"/>
              </a:ext>
            </a:extLst>
          </p:cNvPr>
          <p:cNvSpPr/>
          <p:nvPr/>
        </p:nvSpPr>
        <p:spPr bwMode="auto">
          <a:xfrm>
            <a:off x="1869829" y="2900039"/>
            <a:ext cx="312414" cy="295615"/>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8" name="Oval 17">
            <a:extLst>
              <a:ext uri="{FF2B5EF4-FFF2-40B4-BE49-F238E27FC236}">
                <a16:creationId xmlns:a16="http://schemas.microsoft.com/office/drawing/2014/main" id="{AA6D0D9D-FACB-978A-08AB-6D340EB1B308}"/>
              </a:ext>
            </a:extLst>
          </p:cNvPr>
          <p:cNvSpPr/>
          <p:nvPr/>
        </p:nvSpPr>
        <p:spPr bwMode="auto">
          <a:xfrm>
            <a:off x="2497139" y="2900039"/>
            <a:ext cx="312414" cy="295615"/>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20" name="Graphic 19">
            <a:extLst>
              <a:ext uri="{FF2B5EF4-FFF2-40B4-BE49-F238E27FC236}">
                <a16:creationId xmlns:a16="http://schemas.microsoft.com/office/drawing/2014/main" id="{A32D0233-0253-5489-5546-E31C870166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87528" y="3179716"/>
            <a:ext cx="500762" cy="194454"/>
          </a:xfrm>
          <a:prstGeom prst="rect">
            <a:avLst/>
          </a:prstGeom>
        </p:spPr>
      </p:pic>
      <p:pic>
        <p:nvPicPr>
          <p:cNvPr id="6" name="Picture 2">
            <a:extLst>
              <a:ext uri="{FF2B5EF4-FFF2-40B4-BE49-F238E27FC236}">
                <a16:creationId xmlns:a16="http://schemas.microsoft.com/office/drawing/2014/main" id="{4ABCC649-8DC3-5B28-D347-1CF6628DA3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94535" y="3721002"/>
            <a:ext cx="495262" cy="468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55749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5053E-3F2E-DEAE-C5A5-29C565831EAE}"/>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5A49350A-4A0C-C188-99CE-8D54B3E23AB8}"/>
              </a:ext>
            </a:extLst>
          </p:cNvPr>
          <p:cNvPicPr>
            <a:picLocks noChangeAspect="1"/>
          </p:cNvPicPr>
          <p:nvPr/>
        </p:nvPicPr>
        <p:blipFill>
          <a:blip r:embed="rId3">
            <a:alphaModFix amt="25000"/>
          </a:blip>
          <a:srcRect/>
          <a:stretch/>
        </p:blipFill>
        <p:spPr>
          <a:xfrm>
            <a:off x="0" y="-1"/>
            <a:ext cx="12192000" cy="6100549"/>
          </a:xfrm>
          <a:prstGeom prst="rect">
            <a:avLst/>
          </a:prstGeom>
        </p:spPr>
      </p:pic>
      <p:sp>
        <p:nvSpPr>
          <p:cNvPr id="2" name="Title 1">
            <a:extLst>
              <a:ext uri="{FF2B5EF4-FFF2-40B4-BE49-F238E27FC236}">
                <a16:creationId xmlns:a16="http://schemas.microsoft.com/office/drawing/2014/main" id="{5B9D66C9-B95A-E0FD-F878-00B05A68C770}"/>
              </a:ext>
            </a:extLst>
          </p:cNvPr>
          <p:cNvSpPr>
            <a:spLocks noGrp="1"/>
          </p:cNvSpPr>
          <p:nvPr>
            <p:ph type="title"/>
          </p:nvPr>
        </p:nvSpPr>
        <p:spPr/>
        <p:txBody>
          <a:bodyPr>
            <a:normAutofit fontScale="90000"/>
          </a:bodyPr>
          <a:lstStyle/>
          <a:p>
            <a:r>
              <a:rPr lang="en-US"/>
              <a:t>PFT Determines Safe Configurations</a:t>
            </a:r>
          </a:p>
        </p:txBody>
      </p:sp>
      <p:sp>
        <p:nvSpPr>
          <p:cNvPr id="3" name="Slide Number Placeholder 2">
            <a:extLst>
              <a:ext uri="{FF2B5EF4-FFF2-40B4-BE49-F238E27FC236}">
                <a16:creationId xmlns:a16="http://schemas.microsoft.com/office/drawing/2014/main" id="{813882AE-A0CA-D714-E277-33178928D859}"/>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19</a:t>
            </a:fld>
            <a:endParaRPr lang="en-US"/>
          </a:p>
        </p:txBody>
      </p:sp>
      <p:sp>
        <p:nvSpPr>
          <p:cNvPr id="50" name="Rectangle: Rounded Corners 74">
            <a:extLst>
              <a:ext uri="{FF2B5EF4-FFF2-40B4-BE49-F238E27FC236}">
                <a16:creationId xmlns:a16="http://schemas.microsoft.com/office/drawing/2014/main" id="{0B696BFA-8D4E-1263-05B4-AA3FCEB2C3FD}"/>
              </a:ext>
            </a:extLst>
          </p:cNvPr>
          <p:cNvSpPr/>
          <p:nvPr/>
        </p:nvSpPr>
        <p:spPr bwMode="auto">
          <a:xfrm>
            <a:off x="7501725" y="2389748"/>
            <a:ext cx="1204941" cy="1059117"/>
          </a:xfrm>
          <a:prstGeom prst="roundRect">
            <a:avLst/>
          </a:prstGeom>
          <a:noFill/>
          <a:ln w="190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1" name="Oval 50">
            <a:extLst>
              <a:ext uri="{FF2B5EF4-FFF2-40B4-BE49-F238E27FC236}">
                <a16:creationId xmlns:a16="http://schemas.microsoft.com/office/drawing/2014/main" id="{58157BBF-10A0-0A10-D6DF-C33164768F80}"/>
              </a:ext>
            </a:extLst>
          </p:cNvPr>
          <p:cNvSpPr/>
          <p:nvPr/>
        </p:nvSpPr>
        <p:spPr bwMode="auto">
          <a:xfrm>
            <a:off x="7945888" y="2534222"/>
            <a:ext cx="316613" cy="297103"/>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2" name="Oval 51">
            <a:extLst>
              <a:ext uri="{FF2B5EF4-FFF2-40B4-BE49-F238E27FC236}">
                <a16:creationId xmlns:a16="http://schemas.microsoft.com/office/drawing/2014/main" id="{51B14411-ACE6-98B2-9279-65F64E93BBB1}"/>
              </a:ext>
            </a:extLst>
          </p:cNvPr>
          <p:cNvSpPr/>
          <p:nvPr/>
        </p:nvSpPr>
        <p:spPr bwMode="auto">
          <a:xfrm>
            <a:off x="7626759" y="2988367"/>
            <a:ext cx="316613" cy="297103"/>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3" name="Oval 52">
            <a:extLst>
              <a:ext uri="{FF2B5EF4-FFF2-40B4-BE49-F238E27FC236}">
                <a16:creationId xmlns:a16="http://schemas.microsoft.com/office/drawing/2014/main" id="{D1A8BAD4-CF4D-4B03-C86E-F17CC18DC6B6}"/>
              </a:ext>
            </a:extLst>
          </p:cNvPr>
          <p:cNvSpPr/>
          <p:nvPr/>
        </p:nvSpPr>
        <p:spPr bwMode="auto">
          <a:xfrm>
            <a:off x="8262502" y="2988367"/>
            <a:ext cx="316613" cy="297103"/>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48" name="Picture 4">
            <a:extLst>
              <a:ext uri="{FF2B5EF4-FFF2-40B4-BE49-F238E27FC236}">
                <a16:creationId xmlns:a16="http://schemas.microsoft.com/office/drawing/2014/main" id="{C987F563-89DB-57B8-B630-DB2CA451C9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9115" y="3272610"/>
            <a:ext cx="292669" cy="274634"/>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Rounded Corners 74">
            <a:extLst>
              <a:ext uri="{FF2B5EF4-FFF2-40B4-BE49-F238E27FC236}">
                <a16:creationId xmlns:a16="http://schemas.microsoft.com/office/drawing/2014/main" id="{5834B223-2F60-035F-D3B2-12F75135EDCA}"/>
              </a:ext>
            </a:extLst>
          </p:cNvPr>
          <p:cNvSpPr/>
          <p:nvPr/>
        </p:nvSpPr>
        <p:spPr bwMode="auto">
          <a:xfrm>
            <a:off x="9340002" y="3897357"/>
            <a:ext cx="1202164" cy="1056404"/>
          </a:xfrm>
          <a:prstGeom prst="roundRect">
            <a:avLst/>
          </a:prstGeom>
          <a:noFill/>
          <a:ln w="190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9" name="Oval 58">
            <a:extLst>
              <a:ext uri="{FF2B5EF4-FFF2-40B4-BE49-F238E27FC236}">
                <a16:creationId xmlns:a16="http://schemas.microsoft.com/office/drawing/2014/main" id="{31FECD9E-868A-E320-A28A-356AF9A73D30}"/>
              </a:ext>
            </a:extLst>
          </p:cNvPr>
          <p:cNvSpPr/>
          <p:nvPr/>
        </p:nvSpPr>
        <p:spPr bwMode="auto">
          <a:xfrm>
            <a:off x="9783142" y="4041461"/>
            <a:ext cx="315884" cy="296342"/>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0" name="Oval 59">
            <a:extLst>
              <a:ext uri="{FF2B5EF4-FFF2-40B4-BE49-F238E27FC236}">
                <a16:creationId xmlns:a16="http://schemas.microsoft.com/office/drawing/2014/main" id="{F64C8FCD-3B22-6DE5-0ECB-1EA93C6A8A0C}"/>
              </a:ext>
            </a:extLst>
          </p:cNvPr>
          <p:cNvSpPr/>
          <p:nvPr/>
        </p:nvSpPr>
        <p:spPr bwMode="auto">
          <a:xfrm>
            <a:off x="9464748" y="4494442"/>
            <a:ext cx="315884" cy="296342"/>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1" name="Oval 60">
            <a:extLst>
              <a:ext uri="{FF2B5EF4-FFF2-40B4-BE49-F238E27FC236}">
                <a16:creationId xmlns:a16="http://schemas.microsoft.com/office/drawing/2014/main" id="{AB5C3AE6-39BF-63D0-6394-E54ACBA44421}"/>
              </a:ext>
            </a:extLst>
          </p:cNvPr>
          <p:cNvSpPr/>
          <p:nvPr/>
        </p:nvSpPr>
        <p:spPr bwMode="auto">
          <a:xfrm>
            <a:off x="10099025" y="4494442"/>
            <a:ext cx="315884" cy="296342"/>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6" name="Picture 55">
            <a:extLst>
              <a:ext uri="{FF2B5EF4-FFF2-40B4-BE49-F238E27FC236}">
                <a16:creationId xmlns:a16="http://schemas.microsoft.com/office/drawing/2014/main" id="{31BF6922-69EE-C2B5-B82D-B15DAA1C659E}"/>
              </a:ext>
            </a:extLst>
          </p:cNvPr>
          <p:cNvPicPr>
            <a:picLocks noChangeAspect="1"/>
          </p:cNvPicPr>
          <p:nvPr/>
        </p:nvPicPr>
        <p:blipFill>
          <a:blip r:embed="rId5"/>
          <a:stretch>
            <a:fillRect/>
          </a:stretch>
        </p:blipFill>
        <p:spPr>
          <a:xfrm>
            <a:off x="10340670" y="4790784"/>
            <a:ext cx="500762" cy="272474"/>
          </a:xfrm>
          <a:prstGeom prst="rect">
            <a:avLst/>
          </a:prstGeom>
        </p:spPr>
      </p:pic>
      <p:pic>
        <p:nvPicPr>
          <p:cNvPr id="5" name="Picture 4">
            <a:extLst>
              <a:ext uri="{FF2B5EF4-FFF2-40B4-BE49-F238E27FC236}">
                <a16:creationId xmlns:a16="http://schemas.microsoft.com/office/drawing/2014/main" id="{519EF6DE-6ADD-59CE-30EB-6E004091A0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0808" y="2261384"/>
            <a:ext cx="537882" cy="43230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74">
            <a:extLst>
              <a:ext uri="{FF2B5EF4-FFF2-40B4-BE49-F238E27FC236}">
                <a16:creationId xmlns:a16="http://schemas.microsoft.com/office/drawing/2014/main" id="{B88CB9FF-84CF-BF0D-956A-3C9CE629D533}"/>
              </a:ext>
            </a:extLst>
          </p:cNvPr>
          <p:cNvSpPr/>
          <p:nvPr/>
        </p:nvSpPr>
        <p:spPr bwMode="auto">
          <a:xfrm>
            <a:off x="1746453" y="2304418"/>
            <a:ext cx="1188959" cy="1053813"/>
          </a:xfrm>
          <a:prstGeom prst="roundRect">
            <a:avLst/>
          </a:prstGeom>
          <a:noFill/>
          <a:ln w="190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Oval 15">
            <a:extLst>
              <a:ext uri="{FF2B5EF4-FFF2-40B4-BE49-F238E27FC236}">
                <a16:creationId xmlns:a16="http://schemas.microsoft.com/office/drawing/2014/main" id="{2F811647-8263-81EB-5C9F-2B136B457116}"/>
              </a:ext>
            </a:extLst>
          </p:cNvPr>
          <p:cNvSpPr/>
          <p:nvPr/>
        </p:nvSpPr>
        <p:spPr bwMode="auto">
          <a:xfrm>
            <a:off x="2184725" y="2448169"/>
            <a:ext cx="312414" cy="295615"/>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Oval 16">
            <a:extLst>
              <a:ext uri="{FF2B5EF4-FFF2-40B4-BE49-F238E27FC236}">
                <a16:creationId xmlns:a16="http://schemas.microsoft.com/office/drawing/2014/main" id="{F2E63AFA-AC66-FBC2-644D-A34F190D0777}"/>
              </a:ext>
            </a:extLst>
          </p:cNvPr>
          <p:cNvSpPr/>
          <p:nvPr/>
        </p:nvSpPr>
        <p:spPr bwMode="auto">
          <a:xfrm>
            <a:off x="1869829" y="2900039"/>
            <a:ext cx="312414" cy="295615"/>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8" name="Oval 17">
            <a:extLst>
              <a:ext uri="{FF2B5EF4-FFF2-40B4-BE49-F238E27FC236}">
                <a16:creationId xmlns:a16="http://schemas.microsoft.com/office/drawing/2014/main" id="{4D57AD84-20C4-16B7-B403-ECD374465F7C}"/>
              </a:ext>
            </a:extLst>
          </p:cNvPr>
          <p:cNvSpPr/>
          <p:nvPr/>
        </p:nvSpPr>
        <p:spPr bwMode="auto">
          <a:xfrm>
            <a:off x="2497139" y="2900039"/>
            <a:ext cx="312414" cy="295615"/>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20" name="Graphic 19">
            <a:extLst>
              <a:ext uri="{FF2B5EF4-FFF2-40B4-BE49-F238E27FC236}">
                <a16:creationId xmlns:a16="http://schemas.microsoft.com/office/drawing/2014/main" id="{44902FDD-C2C5-A020-06AE-F5620A3E80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87528" y="3179716"/>
            <a:ext cx="500762" cy="194454"/>
          </a:xfrm>
          <a:prstGeom prst="rect">
            <a:avLst/>
          </a:prstGeom>
        </p:spPr>
      </p:pic>
      <p:grpSp>
        <p:nvGrpSpPr>
          <p:cNvPr id="6" name="Group 5">
            <a:extLst>
              <a:ext uri="{FF2B5EF4-FFF2-40B4-BE49-F238E27FC236}">
                <a16:creationId xmlns:a16="http://schemas.microsoft.com/office/drawing/2014/main" id="{6F162F03-095C-1ABF-7E08-B7CDF7B174D0}"/>
              </a:ext>
            </a:extLst>
          </p:cNvPr>
          <p:cNvGrpSpPr/>
          <p:nvPr/>
        </p:nvGrpSpPr>
        <p:grpSpPr>
          <a:xfrm>
            <a:off x="10048843" y="4428005"/>
            <a:ext cx="412643" cy="412643"/>
            <a:chOff x="10460611" y="3971387"/>
            <a:chExt cx="412643" cy="412643"/>
          </a:xfrm>
        </p:grpSpPr>
        <p:sp>
          <p:nvSpPr>
            <p:cNvPr id="7" name="Oval 6">
              <a:extLst>
                <a:ext uri="{FF2B5EF4-FFF2-40B4-BE49-F238E27FC236}">
                  <a16:creationId xmlns:a16="http://schemas.microsoft.com/office/drawing/2014/main" id="{FA686622-F797-55A2-0874-62C1A1688887}"/>
                </a:ext>
              </a:extLst>
            </p:cNvPr>
            <p:cNvSpPr/>
            <p:nvPr/>
          </p:nvSpPr>
          <p:spPr bwMode="auto">
            <a:xfrm>
              <a:off x="10486932" y="3994727"/>
              <a:ext cx="360000" cy="360000"/>
            </a:xfrm>
            <a:prstGeom prst="ellipse">
              <a:avLst/>
            </a:prstGeom>
            <a:solidFill>
              <a:schemeClr val="accent3"/>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Graphic 62" descr="Close with solid fill">
              <a:extLst>
                <a:ext uri="{FF2B5EF4-FFF2-40B4-BE49-F238E27FC236}">
                  <a16:creationId xmlns:a16="http://schemas.microsoft.com/office/drawing/2014/main" id="{B3C9C8FB-6C99-8238-E6A1-B9189C1069ED}"/>
                </a:ext>
              </a:extLst>
            </p:cNvPr>
            <p:cNvSpPr/>
            <p:nvPr/>
          </p:nvSpPr>
          <p:spPr>
            <a:xfrm>
              <a:off x="10460611" y="3971387"/>
              <a:ext cx="412643" cy="412643"/>
            </a:xfrm>
            <a:custGeom>
              <a:avLst/>
              <a:gdLst>
                <a:gd name="connsiteX0" fmla="*/ 412644 w 412643"/>
                <a:gd name="connsiteY0" fmla="*/ 49541 h 412643"/>
                <a:gd name="connsiteX1" fmla="*/ 363103 w 412643"/>
                <a:gd name="connsiteY1" fmla="*/ 0 h 412643"/>
                <a:gd name="connsiteX2" fmla="*/ 206322 w 412643"/>
                <a:gd name="connsiteY2" fmla="*/ 156781 h 412643"/>
                <a:gd name="connsiteX3" fmla="*/ 49541 w 412643"/>
                <a:gd name="connsiteY3" fmla="*/ 0 h 412643"/>
                <a:gd name="connsiteX4" fmla="*/ 0 w 412643"/>
                <a:gd name="connsiteY4" fmla="*/ 49541 h 412643"/>
                <a:gd name="connsiteX5" fmla="*/ 156781 w 412643"/>
                <a:gd name="connsiteY5" fmla="*/ 206322 h 412643"/>
                <a:gd name="connsiteX6" fmla="*/ 0 w 412643"/>
                <a:gd name="connsiteY6" fmla="*/ 363103 h 412643"/>
                <a:gd name="connsiteX7" fmla="*/ 49541 w 412643"/>
                <a:gd name="connsiteY7" fmla="*/ 412644 h 412643"/>
                <a:gd name="connsiteX8" fmla="*/ 206322 w 412643"/>
                <a:gd name="connsiteY8" fmla="*/ 255862 h 412643"/>
                <a:gd name="connsiteX9" fmla="*/ 363103 w 412643"/>
                <a:gd name="connsiteY9" fmla="*/ 412644 h 412643"/>
                <a:gd name="connsiteX10" fmla="*/ 412644 w 412643"/>
                <a:gd name="connsiteY10" fmla="*/ 363103 h 412643"/>
                <a:gd name="connsiteX11" fmla="*/ 255862 w 412643"/>
                <a:gd name="connsiteY11" fmla="*/ 206322 h 41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643" h="412643">
                  <a:moveTo>
                    <a:pt x="412644" y="49541"/>
                  </a:moveTo>
                  <a:lnTo>
                    <a:pt x="363103" y="0"/>
                  </a:lnTo>
                  <a:lnTo>
                    <a:pt x="206322" y="156781"/>
                  </a:lnTo>
                  <a:lnTo>
                    <a:pt x="49541" y="0"/>
                  </a:lnTo>
                  <a:lnTo>
                    <a:pt x="0" y="49541"/>
                  </a:lnTo>
                  <a:lnTo>
                    <a:pt x="156781" y="206322"/>
                  </a:lnTo>
                  <a:lnTo>
                    <a:pt x="0" y="363103"/>
                  </a:lnTo>
                  <a:lnTo>
                    <a:pt x="49541" y="412644"/>
                  </a:lnTo>
                  <a:lnTo>
                    <a:pt x="206322" y="255862"/>
                  </a:lnTo>
                  <a:lnTo>
                    <a:pt x="363103" y="412644"/>
                  </a:lnTo>
                  <a:lnTo>
                    <a:pt x="412644" y="363103"/>
                  </a:lnTo>
                  <a:lnTo>
                    <a:pt x="255862" y="206322"/>
                  </a:lnTo>
                  <a:close/>
                </a:path>
              </a:pathLst>
            </a:custGeom>
            <a:solidFill>
              <a:srgbClr val="FF0000"/>
            </a:solidFill>
            <a:ln w="5755"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E775186D-D436-6763-825E-81FFF4FC9A5A}"/>
              </a:ext>
            </a:extLst>
          </p:cNvPr>
          <p:cNvGrpSpPr/>
          <p:nvPr/>
        </p:nvGrpSpPr>
        <p:grpSpPr>
          <a:xfrm>
            <a:off x="8198190" y="2930596"/>
            <a:ext cx="412643" cy="412643"/>
            <a:chOff x="10460611" y="3971387"/>
            <a:chExt cx="412643" cy="412643"/>
          </a:xfrm>
        </p:grpSpPr>
        <p:sp>
          <p:nvSpPr>
            <p:cNvPr id="10" name="Oval 9">
              <a:extLst>
                <a:ext uri="{FF2B5EF4-FFF2-40B4-BE49-F238E27FC236}">
                  <a16:creationId xmlns:a16="http://schemas.microsoft.com/office/drawing/2014/main" id="{B1AB2106-F6C9-F383-3E72-83A169109A99}"/>
                </a:ext>
              </a:extLst>
            </p:cNvPr>
            <p:cNvSpPr/>
            <p:nvPr/>
          </p:nvSpPr>
          <p:spPr bwMode="auto">
            <a:xfrm>
              <a:off x="10486932" y="3994727"/>
              <a:ext cx="360000" cy="360000"/>
            </a:xfrm>
            <a:prstGeom prst="ellipse">
              <a:avLst/>
            </a:prstGeom>
            <a:solidFill>
              <a:schemeClr val="accent3"/>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 name="Graphic 62" descr="Close with solid fill">
              <a:extLst>
                <a:ext uri="{FF2B5EF4-FFF2-40B4-BE49-F238E27FC236}">
                  <a16:creationId xmlns:a16="http://schemas.microsoft.com/office/drawing/2014/main" id="{9B57F1B6-BCEC-ACBE-5295-96F66479F3B5}"/>
                </a:ext>
              </a:extLst>
            </p:cNvPr>
            <p:cNvSpPr/>
            <p:nvPr/>
          </p:nvSpPr>
          <p:spPr>
            <a:xfrm>
              <a:off x="10460611" y="3971387"/>
              <a:ext cx="412643" cy="412643"/>
            </a:xfrm>
            <a:custGeom>
              <a:avLst/>
              <a:gdLst>
                <a:gd name="connsiteX0" fmla="*/ 412644 w 412643"/>
                <a:gd name="connsiteY0" fmla="*/ 49541 h 412643"/>
                <a:gd name="connsiteX1" fmla="*/ 363103 w 412643"/>
                <a:gd name="connsiteY1" fmla="*/ 0 h 412643"/>
                <a:gd name="connsiteX2" fmla="*/ 206322 w 412643"/>
                <a:gd name="connsiteY2" fmla="*/ 156781 h 412643"/>
                <a:gd name="connsiteX3" fmla="*/ 49541 w 412643"/>
                <a:gd name="connsiteY3" fmla="*/ 0 h 412643"/>
                <a:gd name="connsiteX4" fmla="*/ 0 w 412643"/>
                <a:gd name="connsiteY4" fmla="*/ 49541 h 412643"/>
                <a:gd name="connsiteX5" fmla="*/ 156781 w 412643"/>
                <a:gd name="connsiteY5" fmla="*/ 206322 h 412643"/>
                <a:gd name="connsiteX6" fmla="*/ 0 w 412643"/>
                <a:gd name="connsiteY6" fmla="*/ 363103 h 412643"/>
                <a:gd name="connsiteX7" fmla="*/ 49541 w 412643"/>
                <a:gd name="connsiteY7" fmla="*/ 412644 h 412643"/>
                <a:gd name="connsiteX8" fmla="*/ 206322 w 412643"/>
                <a:gd name="connsiteY8" fmla="*/ 255862 h 412643"/>
                <a:gd name="connsiteX9" fmla="*/ 363103 w 412643"/>
                <a:gd name="connsiteY9" fmla="*/ 412644 h 412643"/>
                <a:gd name="connsiteX10" fmla="*/ 412644 w 412643"/>
                <a:gd name="connsiteY10" fmla="*/ 363103 h 412643"/>
                <a:gd name="connsiteX11" fmla="*/ 255862 w 412643"/>
                <a:gd name="connsiteY11" fmla="*/ 206322 h 41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643" h="412643">
                  <a:moveTo>
                    <a:pt x="412644" y="49541"/>
                  </a:moveTo>
                  <a:lnTo>
                    <a:pt x="363103" y="0"/>
                  </a:lnTo>
                  <a:lnTo>
                    <a:pt x="206322" y="156781"/>
                  </a:lnTo>
                  <a:lnTo>
                    <a:pt x="49541" y="0"/>
                  </a:lnTo>
                  <a:lnTo>
                    <a:pt x="0" y="49541"/>
                  </a:lnTo>
                  <a:lnTo>
                    <a:pt x="156781" y="206322"/>
                  </a:lnTo>
                  <a:lnTo>
                    <a:pt x="0" y="363103"/>
                  </a:lnTo>
                  <a:lnTo>
                    <a:pt x="49541" y="412644"/>
                  </a:lnTo>
                  <a:lnTo>
                    <a:pt x="206322" y="255862"/>
                  </a:lnTo>
                  <a:lnTo>
                    <a:pt x="363103" y="412644"/>
                  </a:lnTo>
                  <a:lnTo>
                    <a:pt x="412644" y="363103"/>
                  </a:lnTo>
                  <a:lnTo>
                    <a:pt x="255862" y="206322"/>
                  </a:lnTo>
                  <a:close/>
                </a:path>
              </a:pathLst>
            </a:custGeom>
            <a:solidFill>
              <a:srgbClr val="FF0000"/>
            </a:solidFill>
            <a:ln w="5755" cap="flat">
              <a:noFill/>
              <a:prstDash val="solid"/>
              <a:miter/>
            </a:ln>
          </p:spPr>
          <p:txBody>
            <a:bodyPr rtlCol="0" anchor="ctr"/>
            <a:lstStyle/>
            <a:p>
              <a:endParaRPr lang="en-US"/>
            </a:p>
          </p:txBody>
        </p:sp>
      </p:grpSp>
      <p:pic>
        <p:nvPicPr>
          <p:cNvPr id="12" name="Graphic 11" descr="Devil face with solid fill with solid fill">
            <a:extLst>
              <a:ext uri="{FF2B5EF4-FFF2-40B4-BE49-F238E27FC236}">
                <a16:creationId xmlns:a16="http://schemas.microsoft.com/office/drawing/2014/main" id="{257F8D18-1017-7B52-BE40-37776D5A6B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30051" y="2379399"/>
            <a:ext cx="418603" cy="418603"/>
          </a:xfrm>
          <a:prstGeom prst="rect">
            <a:avLst/>
          </a:prstGeom>
        </p:spPr>
      </p:pic>
      <p:sp>
        <p:nvSpPr>
          <p:cNvPr id="19" name="Rounded Rectangle 18">
            <a:extLst>
              <a:ext uri="{FF2B5EF4-FFF2-40B4-BE49-F238E27FC236}">
                <a16:creationId xmlns:a16="http://schemas.microsoft.com/office/drawing/2014/main" id="{954849B9-CD19-CF3C-BF6C-3B34E8AFED44}"/>
              </a:ext>
            </a:extLst>
          </p:cNvPr>
          <p:cNvSpPr/>
          <p:nvPr/>
        </p:nvSpPr>
        <p:spPr>
          <a:xfrm>
            <a:off x="2608432" y="5076011"/>
            <a:ext cx="6856316" cy="960699"/>
          </a:xfrm>
          <a:prstGeom prst="roundRect">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indent="0" algn="ctr"/>
            <a:r>
              <a:rPr lang="en-US" sz="2400">
                <a:ln w="0"/>
                <a:solidFill>
                  <a:schemeClr val="tx1"/>
                </a:solidFill>
                <a:effectLst>
                  <a:outerShdw blurRad="38100" dist="19050" dir="2700000" algn="tl" rotWithShape="0">
                    <a:schemeClr val="dk1">
                      <a:alpha val="40000"/>
                    </a:schemeClr>
                  </a:outerShdw>
                </a:effectLst>
              </a:rPr>
              <a:t>Safe up to 2 crashes + 1 platform compromise</a:t>
            </a:r>
          </a:p>
        </p:txBody>
      </p:sp>
      <p:grpSp>
        <p:nvGrpSpPr>
          <p:cNvPr id="24" name="Group 23">
            <a:extLst>
              <a:ext uri="{FF2B5EF4-FFF2-40B4-BE49-F238E27FC236}">
                <a16:creationId xmlns:a16="http://schemas.microsoft.com/office/drawing/2014/main" id="{5F28945B-0ECD-AC50-4104-10F612BE1F67}"/>
              </a:ext>
            </a:extLst>
          </p:cNvPr>
          <p:cNvGrpSpPr/>
          <p:nvPr/>
        </p:nvGrpSpPr>
        <p:grpSpPr>
          <a:xfrm>
            <a:off x="1692106" y="5156310"/>
            <a:ext cx="723900" cy="800100"/>
            <a:chOff x="5941533" y="1507044"/>
            <a:chExt cx="723900" cy="800100"/>
          </a:xfrm>
        </p:grpSpPr>
        <p:sp>
          <p:nvSpPr>
            <p:cNvPr id="22" name="Freeform 21">
              <a:extLst>
                <a:ext uri="{FF2B5EF4-FFF2-40B4-BE49-F238E27FC236}">
                  <a16:creationId xmlns:a16="http://schemas.microsoft.com/office/drawing/2014/main" id="{C346B039-348E-EDAB-DE22-9734ED9C9A2E}"/>
                </a:ext>
              </a:extLst>
            </p:cNvPr>
            <p:cNvSpPr/>
            <p:nvPr/>
          </p:nvSpPr>
          <p:spPr>
            <a:xfrm>
              <a:off x="5941533" y="1583244"/>
              <a:ext cx="723900" cy="723900"/>
            </a:xfrm>
            <a:custGeom>
              <a:avLst/>
              <a:gdLst>
                <a:gd name="connsiteX0" fmla="*/ 361950 w 723900"/>
                <a:gd name="connsiteY0" fmla="*/ 0 h 723900"/>
                <a:gd name="connsiteX1" fmla="*/ 0 w 723900"/>
                <a:gd name="connsiteY1" fmla="*/ 361950 h 723900"/>
                <a:gd name="connsiteX2" fmla="*/ 361950 w 723900"/>
                <a:gd name="connsiteY2" fmla="*/ 723900 h 723900"/>
                <a:gd name="connsiteX3" fmla="*/ 723900 w 723900"/>
                <a:gd name="connsiteY3" fmla="*/ 361950 h 723900"/>
                <a:gd name="connsiteX4" fmla="*/ 361950 w 723900"/>
                <a:gd name="connsiteY4" fmla="*/ 0 h 723900"/>
                <a:gd name="connsiteX5" fmla="*/ 145352 w 723900"/>
                <a:gd name="connsiteY5" fmla="*/ 345662 h 723900"/>
                <a:gd name="connsiteX6" fmla="*/ 130683 w 723900"/>
                <a:gd name="connsiteY6" fmla="*/ 323088 h 723900"/>
                <a:gd name="connsiteX7" fmla="*/ 243707 w 723900"/>
                <a:gd name="connsiteY7" fmla="*/ 249804 h 723900"/>
                <a:gd name="connsiteX8" fmla="*/ 316992 w 723900"/>
                <a:gd name="connsiteY8" fmla="*/ 323088 h 723900"/>
                <a:gd name="connsiteX9" fmla="*/ 301467 w 723900"/>
                <a:gd name="connsiteY9" fmla="*/ 345106 h 723900"/>
                <a:gd name="connsiteX10" fmla="*/ 279749 w 723900"/>
                <a:gd name="connsiteY10" fmla="*/ 330994 h 723900"/>
                <a:gd name="connsiteX11" fmla="*/ 212006 w 723900"/>
                <a:gd name="connsiteY11" fmla="*/ 286914 h 723900"/>
                <a:gd name="connsiteX12" fmla="*/ 167926 w 723900"/>
                <a:gd name="connsiteY12" fmla="*/ 330994 h 723900"/>
                <a:gd name="connsiteX13" fmla="*/ 145352 w 723900"/>
                <a:gd name="connsiteY13" fmla="*/ 345662 h 723900"/>
                <a:gd name="connsiteX14" fmla="*/ 550831 w 723900"/>
                <a:gd name="connsiteY14" fmla="*/ 516446 h 723900"/>
                <a:gd name="connsiteX15" fmla="*/ 216941 w 723900"/>
                <a:gd name="connsiteY15" fmla="*/ 560318 h 723900"/>
                <a:gd name="connsiteX16" fmla="*/ 173069 w 723900"/>
                <a:gd name="connsiteY16" fmla="*/ 516446 h 723900"/>
                <a:gd name="connsiteX17" fmla="*/ 176546 w 723900"/>
                <a:gd name="connsiteY17" fmla="*/ 489728 h 723900"/>
                <a:gd name="connsiteX18" fmla="*/ 203264 w 723900"/>
                <a:gd name="connsiteY18" fmla="*/ 493205 h 723900"/>
                <a:gd name="connsiteX19" fmla="*/ 483722 w 723900"/>
                <a:gd name="connsiteY19" fmla="*/ 530119 h 723900"/>
                <a:gd name="connsiteX20" fmla="*/ 520637 w 723900"/>
                <a:gd name="connsiteY20" fmla="*/ 493205 h 723900"/>
                <a:gd name="connsiteX21" fmla="*/ 547354 w 723900"/>
                <a:gd name="connsiteY21" fmla="*/ 489728 h 723900"/>
                <a:gd name="connsiteX22" fmla="*/ 550831 w 723900"/>
                <a:gd name="connsiteY22" fmla="*/ 516446 h 723900"/>
                <a:gd name="connsiteX23" fmla="*/ 578549 w 723900"/>
                <a:gd name="connsiteY23" fmla="*/ 345662 h 723900"/>
                <a:gd name="connsiteX24" fmla="*/ 555974 w 723900"/>
                <a:gd name="connsiteY24" fmla="*/ 330994 h 723900"/>
                <a:gd name="connsiteX25" fmla="*/ 488231 w 723900"/>
                <a:gd name="connsiteY25" fmla="*/ 286914 h 723900"/>
                <a:gd name="connsiteX26" fmla="*/ 444151 w 723900"/>
                <a:gd name="connsiteY26" fmla="*/ 330994 h 723900"/>
                <a:gd name="connsiteX27" fmla="*/ 421020 w 723900"/>
                <a:gd name="connsiteY27" fmla="*/ 344806 h 723900"/>
                <a:gd name="connsiteX28" fmla="*/ 406908 w 723900"/>
                <a:gd name="connsiteY28" fmla="*/ 323088 h 723900"/>
                <a:gd name="connsiteX29" fmla="*/ 519932 w 723900"/>
                <a:gd name="connsiteY29" fmla="*/ 249803 h 723900"/>
                <a:gd name="connsiteX30" fmla="*/ 593217 w 723900"/>
                <a:gd name="connsiteY30" fmla="*/ 323088 h 723900"/>
                <a:gd name="connsiteX31" fmla="*/ 578549 w 723900"/>
                <a:gd name="connsiteY31" fmla="*/ 345662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3900" h="723900">
                  <a:moveTo>
                    <a:pt x="361950" y="0"/>
                  </a:moveTo>
                  <a:cubicBezTo>
                    <a:pt x="162051" y="0"/>
                    <a:pt x="0" y="162051"/>
                    <a:pt x="0" y="361950"/>
                  </a:cubicBezTo>
                  <a:cubicBezTo>
                    <a:pt x="0" y="561849"/>
                    <a:pt x="162051" y="723900"/>
                    <a:pt x="361950" y="723900"/>
                  </a:cubicBezTo>
                  <a:cubicBezTo>
                    <a:pt x="561849" y="723900"/>
                    <a:pt x="723900" y="561849"/>
                    <a:pt x="723900" y="361950"/>
                  </a:cubicBezTo>
                  <a:cubicBezTo>
                    <a:pt x="723900" y="162051"/>
                    <a:pt x="561849" y="0"/>
                    <a:pt x="361950" y="0"/>
                  </a:cubicBezTo>
                  <a:close/>
                  <a:moveTo>
                    <a:pt x="145352" y="345662"/>
                  </a:moveTo>
                  <a:cubicBezTo>
                    <a:pt x="135072" y="343472"/>
                    <a:pt x="128507" y="333371"/>
                    <a:pt x="130683" y="323088"/>
                  </a:cubicBezTo>
                  <a:cubicBezTo>
                    <a:pt x="141657" y="271641"/>
                    <a:pt x="192259" y="238830"/>
                    <a:pt x="243707" y="249804"/>
                  </a:cubicBezTo>
                  <a:cubicBezTo>
                    <a:pt x="280450" y="257641"/>
                    <a:pt x="309155" y="286344"/>
                    <a:pt x="316992" y="323088"/>
                  </a:cubicBezTo>
                  <a:cubicBezTo>
                    <a:pt x="318785" y="333455"/>
                    <a:pt x="311834" y="343312"/>
                    <a:pt x="301467" y="345106"/>
                  </a:cubicBezTo>
                  <a:cubicBezTo>
                    <a:pt x="291652" y="346803"/>
                    <a:pt x="282186" y="340652"/>
                    <a:pt x="279749" y="330994"/>
                  </a:cubicBezTo>
                  <a:cubicBezTo>
                    <a:pt x="273214" y="300115"/>
                    <a:pt x="242885" y="280380"/>
                    <a:pt x="212006" y="286914"/>
                  </a:cubicBezTo>
                  <a:cubicBezTo>
                    <a:pt x="189887" y="291595"/>
                    <a:pt x="172606" y="308875"/>
                    <a:pt x="167926" y="330994"/>
                  </a:cubicBezTo>
                  <a:cubicBezTo>
                    <a:pt x="165736" y="341273"/>
                    <a:pt x="155635" y="347838"/>
                    <a:pt x="145352" y="345662"/>
                  </a:cubicBezTo>
                  <a:close/>
                  <a:moveTo>
                    <a:pt x="550831" y="516446"/>
                  </a:moveTo>
                  <a:cubicBezTo>
                    <a:pt x="470745" y="620761"/>
                    <a:pt x="321257" y="640404"/>
                    <a:pt x="216941" y="560318"/>
                  </a:cubicBezTo>
                  <a:cubicBezTo>
                    <a:pt x="200466" y="547669"/>
                    <a:pt x="185718" y="532920"/>
                    <a:pt x="173069" y="516446"/>
                  </a:cubicBezTo>
                  <a:cubicBezTo>
                    <a:pt x="166651" y="508107"/>
                    <a:pt x="168208" y="496146"/>
                    <a:pt x="176546" y="489728"/>
                  </a:cubicBezTo>
                  <a:cubicBezTo>
                    <a:pt x="184884" y="483310"/>
                    <a:pt x="196846" y="484866"/>
                    <a:pt x="203264" y="493205"/>
                  </a:cubicBezTo>
                  <a:cubicBezTo>
                    <a:pt x="270517" y="580845"/>
                    <a:pt x="396083" y="597372"/>
                    <a:pt x="483722" y="530119"/>
                  </a:cubicBezTo>
                  <a:cubicBezTo>
                    <a:pt x="497587" y="519479"/>
                    <a:pt x="509997" y="507069"/>
                    <a:pt x="520637" y="493205"/>
                  </a:cubicBezTo>
                  <a:cubicBezTo>
                    <a:pt x="527054" y="484866"/>
                    <a:pt x="539016" y="483310"/>
                    <a:pt x="547354" y="489728"/>
                  </a:cubicBezTo>
                  <a:cubicBezTo>
                    <a:pt x="555692" y="496146"/>
                    <a:pt x="557249" y="508107"/>
                    <a:pt x="550831" y="516446"/>
                  </a:cubicBezTo>
                  <a:close/>
                  <a:moveTo>
                    <a:pt x="578549" y="345662"/>
                  </a:moveTo>
                  <a:cubicBezTo>
                    <a:pt x="568265" y="347838"/>
                    <a:pt x="558164" y="341273"/>
                    <a:pt x="555974" y="330994"/>
                  </a:cubicBezTo>
                  <a:cubicBezTo>
                    <a:pt x="549439" y="300115"/>
                    <a:pt x="519110" y="280380"/>
                    <a:pt x="488231" y="286914"/>
                  </a:cubicBezTo>
                  <a:cubicBezTo>
                    <a:pt x="466112" y="291595"/>
                    <a:pt x="448831" y="308875"/>
                    <a:pt x="444151" y="330994"/>
                  </a:cubicBezTo>
                  <a:cubicBezTo>
                    <a:pt x="441577" y="341195"/>
                    <a:pt x="431222" y="347379"/>
                    <a:pt x="421020" y="344806"/>
                  </a:cubicBezTo>
                  <a:cubicBezTo>
                    <a:pt x="411361" y="342369"/>
                    <a:pt x="405211" y="332904"/>
                    <a:pt x="406908" y="323088"/>
                  </a:cubicBezTo>
                  <a:cubicBezTo>
                    <a:pt x="417882" y="271641"/>
                    <a:pt x="468484" y="238830"/>
                    <a:pt x="519932" y="249803"/>
                  </a:cubicBezTo>
                  <a:cubicBezTo>
                    <a:pt x="556675" y="257641"/>
                    <a:pt x="585380" y="286344"/>
                    <a:pt x="593217" y="323088"/>
                  </a:cubicBezTo>
                  <a:cubicBezTo>
                    <a:pt x="595393" y="333371"/>
                    <a:pt x="588828" y="343472"/>
                    <a:pt x="578549" y="345662"/>
                  </a:cubicBezTo>
                  <a:close/>
                </a:path>
              </a:pathLst>
            </a:custGeom>
            <a:solidFill>
              <a:schemeClr val="accent6">
                <a:lumMod val="75000"/>
              </a:schemeClr>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D9C2210-4365-3868-58ED-80F129592CA6}"/>
                </a:ext>
              </a:extLst>
            </p:cNvPr>
            <p:cNvSpPr/>
            <p:nvPr/>
          </p:nvSpPr>
          <p:spPr>
            <a:xfrm>
              <a:off x="5979633" y="1507044"/>
              <a:ext cx="647700" cy="146399"/>
            </a:xfrm>
            <a:custGeom>
              <a:avLst/>
              <a:gdLst>
                <a:gd name="connsiteX0" fmla="*/ 50673 w 647700"/>
                <a:gd name="connsiteY0" fmla="*/ 146399 h 146399"/>
                <a:gd name="connsiteX1" fmla="*/ 83439 w 647700"/>
                <a:gd name="connsiteY1" fmla="*/ 118682 h 146399"/>
                <a:gd name="connsiteX2" fmla="*/ 39719 w 647700"/>
                <a:gd name="connsiteY2" fmla="*/ 95250 h 146399"/>
                <a:gd name="connsiteX3" fmla="*/ 323850 w 647700"/>
                <a:gd name="connsiteY3" fmla="*/ 38100 h 146399"/>
                <a:gd name="connsiteX4" fmla="*/ 607981 w 647700"/>
                <a:gd name="connsiteY4" fmla="*/ 95250 h 146399"/>
                <a:gd name="connsiteX5" fmla="*/ 564261 w 647700"/>
                <a:gd name="connsiteY5" fmla="*/ 118682 h 146399"/>
                <a:gd name="connsiteX6" fmla="*/ 597027 w 647700"/>
                <a:gd name="connsiteY6" fmla="*/ 146399 h 146399"/>
                <a:gd name="connsiteX7" fmla="*/ 647700 w 647700"/>
                <a:gd name="connsiteY7" fmla="*/ 95250 h 146399"/>
                <a:gd name="connsiteX8" fmla="*/ 323850 w 647700"/>
                <a:gd name="connsiteY8" fmla="*/ 0 h 146399"/>
                <a:gd name="connsiteX9" fmla="*/ 0 w 647700"/>
                <a:gd name="connsiteY9" fmla="*/ 95250 h 146399"/>
                <a:gd name="connsiteX10" fmla="*/ 50673 w 647700"/>
                <a:gd name="connsiteY10" fmla="*/ 146399 h 14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700" h="146399">
                  <a:moveTo>
                    <a:pt x="50673" y="146399"/>
                  </a:moveTo>
                  <a:cubicBezTo>
                    <a:pt x="61087" y="136575"/>
                    <a:pt x="72024" y="127323"/>
                    <a:pt x="83439" y="118682"/>
                  </a:cubicBezTo>
                  <a:cubicBezTo>
                    <a:pt x="67414" y="113949"/>
                    <a:pt x="52533" y="105974"/>
                    <a:pt x="39719" y="95250"/>
                  </a:cubicBezTo>
                  <a:cubicBezTo>
                    <a:pt x="57150" y="76200"/>
                    <a:pt x="151448" y="38100"/>
                    <a:pt x="323850" y="38100"/>
                  </a:cubicBezTo>
                  <a:cubicBezTo>
                    <a:pt x="496253" y="38100"/>
                    <a:pt x="590550" y="76200"/>
                    <a:pt x="607981" y="95250"/>
                  </a:cubicBezTo>
                  <a:cubicBezTo>
                    <a:pt x="595167" y="105974"/>
                    <a:pt x="580286" y="113949"/>
                    <a:pt x="564261" y="118682"/>
                  </a:cubicBezTo>
                  <a:cubicBezTo>
                    <a:pt x="575676" y="127323"/>
                    <a:pt x="586613" y="136575"/>
                    <a:pt x="597027" y="146399"/>
                  </a:cubicBezTo>
                  <a:cubicBezTo>
                    <a:pt x="628650" y="131636"/>
                    <a:pt x="647700" y="114300"/>
                    <a:pt x="647700" y="95250"/>
                  </a:cubicBezTo>
                  <a:cubicBezTo>
                    <a:pt x="647700" y="42672"/>
                    <a:pt x="502730" y="0"/>
                    <a:pt x="323850" y="0"/>
                  </a:cubicBezTo>
                  <a:cubicBezTo>
                    <a:pt x="144971" y="0"/>
                    <a:pt x="0" y="42672"/>
                    <a:pt x="0" y="95250"/>
                  </a:cubicBezTo>
                  <a:cubicBezTo>
                    <a:pt x="0" y="114300"/>
                    <a:pt x="19050" y="131636"/>
                    <a:pt x="50673" y="146399"/>
                  </a:cubicBezTo>
                  <a:close/>
                </a:path>
              </a:pathLst>
            </a:custGeom>
            <a:solidFill>
              <a:schemeClr val="accent6">
                <a:lumMod val="75000"/>
              </a:schemeClr>
            </a:solidFill>
            <a:ln w="9525" cap="flat">
              <a:noFill/>
              <a:prstDash val="solid"/>
              <a:miter/>
            </a:ln>
          </p:spPr>
          <p:txBody>
            <a:bodyPr rtlCol="0" anchor="ctr"/>
            <a:lstStyle/>
            <a:p>
              <a:endParaRPr lang="en-US"/>
            </a:p>
          </p:txBody>
        </p:sp>
      </p:grpSp>
      <p:pic>
        <p:nvPicPr>
          <p:cNvPr id="13" name="Graphic 12" descr="Devil face with solid fill with solid fill">
            <a:extLst>
              <a:ext uri="{FF2B5EF4-FFF2-40B4-BE49-F238E27FC236}">
                <a16:creationId xmlns:a16="http://schemas.microsoft.com/office/drawing/2014/main" id="{BFD6557F-013F-AEC6-6707-719EB5DEF6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7300" y="2827469"/>
            <a:ext cx="418603" cy="418603"/>
          </a:xfrm>
          <a:prstGeom prst="rect">
            <a:avLst/>
          </a:prstGeom>
        </p:spPr>
      </p:pic>
      <p:pic>
        <p:nvPicPr>
          <p:cNvPr id="14" name="Graphic 13" descr="Devil face with solid fill with solid fill">
            <a:extLst>
              <a:ext uri="{FF2B5EF4-FFF2-40B4-BE49-F238E27FC236}">
                <a16:creationId xmlns:a16="http://schemas.microsoft.com/office/drawing/2014/main" id="{F2574DEC-6231-C906-25EA-07155A3444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44044" y="2833564"/>
            <a:ext cx="418603" cy="418603"/>
          </a:xfrm>
          <a:prstGeom prst="rect">
            <a:avLst/>
          </a:prstGeom>
        </p:spPr>
      </p:pic>
      <p:pic>
        <p:nvPicPr>
          <p:cNvPr id="21" name="Picture 2">
            <a:extLst>
              <a:ext uri="{FF2B5EF4-FFF2-40B4-BE49-F238E27FC236}">
                <a16:creationId xmlns:a16="http://schemas.microsoft.com/office/drawing/2014/main" id="{D7A096E3-5C52-5A05-27C0-BAACB6B445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94535" y="3740078"/>
            <a:ext cx="495262" cy="4686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logo of a company&#10;&#10;AI-generated content may be incorrect.">
            <a:extLst>
              <a:ext uri="{FF2B5EF4-FFF2-40B4-BE49-F238E27FC236}">
                <a16:creationId xmlns:a16="http://schemas.microsoft.com/office/drawing/2014/main" id="{BE007408-CD49-F9CD-E3F0-14C555415688}"/>
              </a:ext>
            </a:extLst>
          </p:cNvPr>
          <p:cNvPicPr>
            <a:picLocks noChangeAspect="1"/>
          </p:cNvPicPr>
          <p:nvPr/>
        </p:nvPicPr>
        <p:blipFill>
          <a:blip r:embed="rId12"/>
          <a:stretch>
            <a:fillRect/>
          </a:stretch>
        </p:blipFill>
        <p:spPr>
          <a:xfrm>
            <a:off x="2633699" y="2088313"/>
            <a:ext cx="615205" cy="615205"/>
          </a:xfrm>
          <a:prstGeom prst="rect">
            <a:avLst/>
          </a:prstGeom>
        </p:spPr>
      </p:pic>
    </p:spTree>
    <p:extLst>
      <p:ext uri="{BB962C8B-B14F-4D97-AF65-F5344CB8AC3E}">
        <p14:creationId xmlns:p14="http://schemas.microsoft.com/office/powerpoint/2010/main" val="232619725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1530E-158C-DA2A-539D-73246EA3D9F9}"/>
              </a:ext>
            </a:extLst>
          </p:cNvPr>
          <p:cNvSpPr>
            <a:spLocks noGrp="1"/>
          </p:cNvSpPr>
          <p:nvPr>
            <p:ph type="title"/>
          </p:nvPr>
        </p:nvSpPr>
        <p:spPr/>
        <p:txBody>
          <a:bodyPr>
            <a:normAutofit fontScale="90000"/>
          </a:bodyPr>
          <a:lstStyle/>
          <a:p>
            <a:r>
              <a:rPr lang="en-US"/>
              <a:t>Distributed Trust</a:t>
            </a:r>
          </a:p>
        </p:txBody>
      </p:sp>
      <p:sp>
        <p:nvSpPr>
          <p:cNvPr id="2054" name="Slide Number Placeholder 2053">
            <a:extLst>
              <a:ext uri="{FF2B5EF4-FFF2-40B4-BE49-F238E27FC236}">
                <a16:creationId xmlns:a16="http://schemas.microsoft.com/office/drawing/2014/main" id="{695D46F2-3374-D65F-3602-DA812041F953}"/>
              </a:ext>
            </a:extLst>
          </p:cNvPr>
          <p:cNvSpPr>
            <a:spLocks noGrp="1"/>
          </p:cNvSpPr>
          <p:nvPr>
            <p:ph type="sldNum" idx="12"/>
          </p:nvPr>
        </p:nvSpPr>
        <p:spPr>
          <a:xfrm>
            <a:off x="10941270" y="6400459"/>
            <a:ext cx="412532" cy="276908"/>
          </a:xfrm>
        </p:spPr>
        <p:txBody>
          <a:bodyPr/>
          <a:lstStyle/>
          <a:p>
            <a:pPr marL="0" lvl="0" indent="0" algn="r" rtl="0">
              <a:spcBef>
                <a:spcPts val="0"/>
              </a:spcBef>
              <a:spcAft>
                <a:spcPts val="0"/>
              </a:spcAft>
              <a:buNone/>
            </a:pPr>
            <a:fld id="{00000000-1234-1234-1234-123412341234}" type="slidenum">
              <a:rPr lang="en-US" smtClean="0"/>
              <a:t>2</a:t>
            </a:fld>
            <a:endParaRPr lang="en-US"/>
          </a:p>
        </p:txBody>
      </p:sp>
      <p:cxnSp>
        <p:nvCxnSpPr>
          <p:cNvPr id="7" name="Straight Arrow Connector 6">
            <a:extLst>
              <a:ext uri="{FF2B5EF4-FFF2-40B4-BE49-F238E27FC236}">
                <a16:creationId xmlns:a16="http://schemas.microsoft.com/office/drawing/2014/main" id="{5B037EB8-E9FD-5662-A379-84ADD5EF78C7}"/>
              </a:ext>
            </a:extLst>
          </p:cNvPr>
          <p:cNvCxnSpPr>
            <a:cxnSpLocks/>
            <a:stCxn id="2056" idx="3"/>
            <a:endCxn id="2055" idx="1"/>
          </p:cNvCxnSpPr>
          <p:nvPr/>
        </p:nvCxnSpPr>
        <p:spPr>
          <a:xfrm>
            <a:off x="4462324" y="2834581"/>
            <a:ext cx="3320793"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8352B09-A89E-F20E-F545-6E5F5515ECE4}"/>
              </a:ext>
            </a:extLst>
          </p:cNvPr>
          <p:cNvCxnSpPr>
            <a:cxnSpLocks/>
            <a:stCxn id="42" idx="0"/>
            <a:endCxn id="2057" idx="2"/>
          </p:cNvCxnSpPr>
          <p:nvPr/>
        </p:nvCxnSpPr>
        <p:spPr>
          <a:xfrm flipH="1" flipV="1">
            <a:off x="6094511" y="1955229"/>
            <a:ext cx="1" cy="189490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E343635-B4CC-EE19-FBFE-52ED2639A333}"/>
              </a:ext>
            </a:extLst>
          </p:cNvPr>
          <p:cNvCxnSpPr>
            <a:cxnSpLocks/>
            <a:stCxn id="2056" idx="0"/>
            <a:endCxn id="2057" idx="1"/>
          </p:cNvCxnSpPr>
          <p:nvPr/>
        </p:nvCxnSpPr>
        <p:spPr>
          <a:xfrm flipV="1">
            <a:off x="4048192" y="1539177"/>
            <a:ext cx="1632186" cy="87935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691BDDB-8D3C-EAB1-C4B0-0770007A5F63}"/>
              </a:ext>
            </a:extLst>
          </p:cNvPr>
          <p:cNvCxnSpPr>
            <a:cxnSpLocks/>
            <a:stCxn id="2055" idx="0"/>
            <a:endCxn id="2057" idx="3"/>
          </p:cNvCxnSpPr>
          <p:nvPr/>
        </p:nvCxnSpPr>
        <p:spPr>
          <a:xfrm flipH="1" flipV="1">
            <a:off x="6508643" y="1539177"/>
            <a:ext cx="1688607" cy="87935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9550449-8F7A-4C85-2D3B-6590DA1364A6}"/>
              </a:ext>
            </a:extLst>
          </p:cNvPr>
          <p:cNvCxnSpPr>
            <a:cxnSpLocks/>
            <a:stCxn id="2056" idx="2"/>
            <a:endCxn id="42" idx="1"/>
          </p:cNvCxnSpPr>
          <p:nvPr/>
        </p:nvCxnSpPr>
        <p:spPr>
          <a:xfrm>
            <a:off x="4048192" y="3250633"/>
            <a:ext cx="1632187" cy="101555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546B68C-FAA9-69A8-FE76-2745D3558274}"/>
              </a:ext>
            </a:extLst>
          </p:cNvPr>
          <p:cNvCxnSpPr>
            <a:cxnSpLocks/>
            <a:stCxn id="42" idx="3"/>
            <a:endCxn id="2055" idx="2"/>
          </p:cNvCxnSpPr>
          <p:nvPr/>
        </p:nvCxnSpPr>
        <p:spPr>
          <a:xfrm flipV="1">
            <a:off x="6508644" y="3250633"/>
            <a:ext cx="1688606" cy="101555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2" name="Picture 41" descr="Icon&#10;&#10;Description automatically generated">
            <a:extLst>
              <a:ext uri="{FF2B5EF4-FFF2-40B4-BE49-F238E27FC236}">
                <a16:creationId xmlns:a16="http://schemas.microsoft.com/office/drawing/2014/main" id="{756BA1CC-0391-E0D1-5D3F-976E3BF9DEBF}"/>
              </a:ext>
            </a:extLst>
          </p:cNvPr>
          <p:cNvPicPr>
            <a:picLocks noChangeAspect="1"/>
          </p:cNvPicPr>
          <p:nvPr/>
        </p:nvPicPr>
        <p:blipFill>
          <a:blip r:embed="rId5">
            <a:extLst>
              <a:ext uri="{28A0092B-C50C-407E-A947-70E740481C1C}">
                <a14:useLocalDpi xmlns:a14="http://schemas.microsoft.com/office/drawing/2010/main" val="0"/>
              </a:ext>
            </a:extLst>
          </a:blip>
          <a:srcRect t="-4648" b="-4650"/>
          <a:stretch>
            <a:fillRect/>
          </a:stretch>
        </p:blipFill>
        <p:spPr>
          <a:xfrm>
            <a:off x="5680379" y="3850132"/>
            <a:ext cx="828265" cy="832104"/>
          </a:xfrm>
          <a:prstGeom prst="rect">
            <a:avLst/>
          </a:prstGeom>
        </p:spPr>
      </p:pic>
      <p:pic>
        <p:nvPicPr>
          <p:cNvPr id="2055" name="Picture 2054" descr="Icon&#10;&#10;Description automatically generated">
            <a:extLst>
              <a:ext uri="{FF2B5EF4-FFF2-40B4-BE49-F238E27FC236}">
                <a16:creationId xmlns:a16="http://schemas.microsoft.com/office/drawing/2014/main" id="{49EA2EC3-4C3F-1CE7-309B-F2B7D850D6F0}"/>
              </a:ext>
            </a:extLst>
          </p:cNvPr>
          <p:cNvPicPr>
            <a:picLocks noChangeAspect="1"/>
          </p:cNvPicPr>
          <p:nvPr/>
        </p:nvPicPr>
        <p:blipFill>
          <a:blip r:embed="rId5">
            <a:extLst>
              <a:ext uri="{28A0092B-C50C-407E-A947-70E740481C1C}">
                <a14:useLocalDpi xmlns:a14="http://schemas.microsoft.com/office/drawing/2010/main" val="0"/>
              </a:ext>
            </a:extLst>
          </a:blip>
          <a:srcRect t="-4648" b="-4650"/>
          <a:stretch>
            <a:fillRect/>
          </a:stretch>
        </p:blipFill>
        <p:spPr>
          <a:xfrm>
            <a:off x="7783117" y="2418529"/>
            <a:ext cx="828265" cy="832104"/>
          </a:xfrm>
          <a:prstGeom prst="rect">
            <a:avLst/>
          </a:prstGeom>
        </p:spPr>
      </p:pic>
      <p:pic>
        <p:nvPicPr>
          <p:cNvPr id="2056" name="Picture 2055" descr="Icon&#10;&#10;Description automatically generated">
            <a:extLst>
              <a:ext uri="{FF2B5EF4-FFF2-40B4-BE49-F238E27FC236}">
                <a16:creationId xmlns:a16="http://schemas.microsoft.com/office/drawing/2014/main" id="{6A1B69EC-A18C-4986-9AD9-089B592A2FC9}"/>
              </a:ext>
            </a:extLst>
          </p:cNvPr>
          <p:cNvPicPr>
            <a:picLocks noChangeAspect="1"/>
          </p:cNvPicPr>
          <p:nvPr/>
        </p:nvPicPr>
        <p:blipFill>
          <a:blip r:embed="rId5">
            <a:extLst>
              <a:ext uri="{28A0092B-C50C-407E-A947-70E740481C1C}">
                <a14:useLocalDpi xmlns:a14="http://schemas.microsoft.com/office/drawing/2010/main" val="0"/>
              </a:ext>
            </a:extLst>
          </a:blip>
          <a:srcRect t="-4648" b="-4650"/>
          <a:stretch>
            <a:fillRect/>
          </a:stretch>
        </p:blipFill>
        <p:spPr>
          <a:xfrm>
            <a:off x="3634059" y="2418529"/>
            <a:ext cx="828265" cy="832104"/>
          </a:xfrm>
          <a:prstGeom prst="rect">
            <a:avLst/>
          </a:prstGeom>
        </p:spPr>
      </p:pic>
      <p:pic>
        <p:nvPicPr>
          <p:cNvPr id="2057" name="Picture 2056" descr="Icon&#10;&#10;Description automatically generated">
            <a:extLst>
              <a:ext uri="{FF2B5EF4-FFF2-40B4-BE49-F238E27FC236}">
                <a16:creationId xmlns:a16="http://schemas.microsoft.com/office/drawing/2014/main" id="{714B7883-444B-0F53-6CE3-2F5539B27496}"/>
              </a:ext>
            </a:extLst>
          </p:cNvPr>
          <p:cNvPicPr>
            <a:picLocks noChangeAspect="1"/>
          </p:cNvPicPr>
          <p:nvPr/>
        </p:nvPicPr>
        <p:blipFill>
          <a:blip r:embed="rId5">
            <a:extLst>
              <a:ext uri="{28A0092B-C50C-407E-A947-70E740481C1C}">
                <a14:useLocalDpi xmlns:a14="http://schemas.microsoft.com/office/drawing/2010/main" val="0"/>
              </a:ext>
            </a:extLst>
          </a:blip>
          <a:srcRect t="-4648" b="-4650"/>
          <a:stretch>
            <a:fillRect/>
          </a:stretch>
        </p:blipFill>
        <p:spPr>
          <a:xfrm>
            <a:off x="5680378" y="1123125"/>
            <a:ext cx="828265" cy="832104"/>
          </a:xfrm>
          <a:prstGeom prst="rect">
            <a:avLst/>
          </a:prstGeom>
        </p:spPr>
      </p:pic>
      <p:grpSp>
        <p:nvGrpSpPr>
          <p:cNvPr id="2083" name="Group 2082">
            <a:extLst>
              <a:ext uri="{FF2B5EF4-FFF2-40B4-BE49-F238E27FC236}">
                <a16:creationId xmlns:a16="http://schemas.microsoft.com/office/drawing/2014/main" id="{836209FA-3FE4-FE28-C6D4-3008A973D37C}"/>
              </a:ext>
            </a:extLst>
          </p:cNvPr>
          <p:cNvGrpSpPr/>
          <p:nvPr/>
        </p:nvGrpSpPr>
        <p:grpSpPr>
          <a:xfrm>
            <a:off x="144561" y="4877392"/>
            <a:ext cx="11899900" cy="1193137"/>
            <a:chOff x="2980208" y="5318823"/>
            <a:chExt cx="6026043" cy="604198"/>
          </a:xfrm>
        </p:grpSpPr>
        <p:sp>
          <p:nvSpPr>
            <p:cNvPr id="22" name="Rectangle: Rounded Corners 10">
              <a:extLst>
                <a:ext uri="{FF2B5EF4-FFF2-40B4-BE49-F238E27FC236}">
                  <a16:creationId xmlns:a16="http://schemas.microsoft.com/office/drawing/2014/main" id="{34D3F533-4132-167E-0D06-7578142CF8E7}"/>
                </a:ext>
              </a:extLst>
            </p:cNvPr>
            <p:cNvSpPr/>
            <p:nvPr/>
          </p:nvSpPr>
          <p:spPr>
            <a:xfrm>
              <a:off x="2980208" y="5325526"/>
              <a:ext cx="1170432" cy="597495"/>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rPr>
                <a:t>Deposit</a:t>
              </a:r>
            </a:p>
            <a:p>
              <a:pPr algn="ctr"/>
              <a:r>
                <a:rPr lang="en-US" sz="2000" b="1" i="1" dirty="0">
                  <a:solidFill>
                    <a:schemeClr val="tx1"/>
                  </a:solidFill>
                </a:rPr>
                <a:t>(A, 5)</a:t>
              </a:r>
              <a:endParaRPr lang="en-US" sz="2400" b="1" i="1" dirty="0">
                <a:solidFill>
                  <a:schemeClr val="tx1"/>
                </a:solidFill>
              </a:endParaRPr>
            </a:p>
          </p:txBody>
        </p:sp>
        <p:sp>
          <p:nvSpPr>
            <p:cNvPr id="24" name="Rectangle: Rounded Corners 12">
              <a:extLst>
                <a:ext uri="{FF2B5EF4-FFF2-40B4-BE49-F238E27FC236}">
                  <a16:creationId xmlns:a16="http://schemas.microsoft.com/office/drawing/2014/main" id="{7D8054B6-014D-E56D-4F1B-12BA1F1334EC}"/>
                </a:ext>
              </a:extLst>
            </p:cNvPr>
            <p:cNvSpPr/>
            <p:nvPr/>
          </p:nvSpPr>
          <p:spPr>
            <a:xfrm>
              <a:off x="4598210" y="5323218"/>
              <a:ext cx="1171234" cy="597495"/>
            </a:xfrm>
            <a:prstGeom prst="roundRect">
              <a:avLst/>
            </a:prstGeom>
            <a:solidFill>
              <a:schemeClr val="bg1">
                <a:alpha val="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rPr>
                <a:t>Deposit</a:t>
              </a:r>
            </a:p>
            <a:p>
              <a:pPr algn="ctr"/>
              <a:r>
                <a:rPr lang="en-US" sz="2000" b="1" i="1" dirty="0">
                  <a:solidFill>
                    <a:schemeClr val="tx1"/>
                  </a:solidFill>
                </a:rPr>
                <a:t>(B, 10)</a:t>
              </a:r>
            </a:p>
          </p:txBody>
        </p:sp>
        <p:sp>
          <p:nvSpPr>
            <p:cNvPr id="25" name="Rectangle: Rounded Corners 13">
              <a:extLst>
                <a:ext uri="{FF2B5EF4-FFF2-40B4-BE49-F238E27FC236}">
                  <a16:creationId xmlns:a16="http://schemas.microsoft.com/office/drawing/2014/main" id="{134EEA2D-EA70-31C9-921F-2EC260919CAB}"/>
                </a:ext>
              </a:extLst>
            </p:cNvPr>
            <p:cNvSpPr/>
            <p:nvPr/>
          </p:nvSpPr>
          <p:spPr>
            <a:xfrm>
              <a:off x="6217014" y="5318823"/>
              <a:ext cx="1170432" cy="59269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rPr>
                <a:t>Transfer</a:t>
              </a:r>
            </a:p>
            <a:p>
              <a:pPr algn="ctr"/>
              <a:r>
                <a:rPr lang="en-US" sz="2000" b="1" i="1" dirty="0">
                  <a:solidFill>
                    <a:schemeClr val="tx1"/>
                  </a:solidFill>
                </a:rPr>
                <a:t>(A, B, 3)</a:t>
              </a:r>
            </a:p>
          </p:txBody>
        </p:sp>
        <p:sp>
          <p:nvSpPr>
            <p:cNvPr id="26" name="Rectangle: Rounded Corners 14">
              <a:extLst>
                <a:ext uri="{FF2B5EF4-FFF2-40B4-BE49-F238E27FC236}">
                  <a16:creationId xmlns:a16="http://schemas.microsoft.com/office/drawing/2014/main" id="{40A523D6-01F1-25CD-9B9F-7D1D1E8E4417}"/>
                </a:ext>
              </a:extLst>
            </p:cNvPr>
            <p:cNvSpPr/>
            <p:nvPr/>
          </p:nvSpPr>
          <p:spPr>
            <a:xfrm>
              <a:off x="7835017" y="5320224"/>
              <a:ext cx="1171234" cy="597495"/>
            </a:xfrm>
            <a:prstGeom prst="roundRect">
              <a:avLst/>
            </a:prstGeom>
            <a:solidFill>
              <a:schemeClr val="bg1">
                <a:alpha val="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rPr>
                <a:t>Transfer</a:t>
              </a:r>
            </a:p>
            <a:p>
              <a:pPr algn="ctr"/>
              <a:r>
                <a:rPr lang="en-US" sz="2000" b="1" i="1" dirty="0">
                  <a:solidFill>
                    <a:schemeClr val="tx1"/>
                  </a:solidFill>
                </a:rPr>
                <a:t>(B, A, 6)</a:t>
              </a:r>
            </a:p>
          </p:txBody>
        </p:sp>
        <p:cxnSp>
          <p:nvCxnSpPr>
            <p:cNvPr id="2076" name="Straight Arrow Connector 2075">
              <a:extLst>
                <a:ext uri="{FF2B5EF4-FFF2-40B4-BE49-F238E27FC236}">
                  <a16:creationId xmlns:a16="http://schemas.microsoft.com/office/drawing/2014/main" id="{4DFC8109-0B04-7DFE-4A47-EA62F190B636}"/>
                </a:ext>
              </a:extLst>
            </p:cNvPr>
            <p:cNvCxnSpPr>
              <a:stCxn id="22" idx="3"/>
              <a:endCxn id="24" idx="1"/>
            </p:cNvCxnSpPr>
            <p:nvPr/>
          </p:nvCxnSpPr>
          <p:spPr>
            <a:xfrm flipV="1">
              <a:off x="4150640" y="5621966"/>
              <a:ext cx="447570" cy="23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78" name="Straight Arrow Connector 2077">
              <a:extLst>
                <a:ext uri="{FF2B5EF4-FFF2-40B4-BE49-F238E27FC236}">
                  <a16:creationId xmlns:a16="http://schemas.microsoft.com/office/drawing/2014/main" id="{8C1CD00A-1823-4CAF-6A7A-B1E925737208}"/>
                </a:ext>
              </a:extLst>
            </p:cNvPr>
            <p:cNvCxnSpPr>
              <a:stCxn id="24" idx="3"/>
              <a:endCxn id="25" idx="1"/>
            </p:cNvCxnSpPr>
            <p:nvPr/>
          </p:nvCxnSpPr>
          <p:spPr>
            <a:xfrm flipV="1">
              <a:off x="5769444" y="5615170"/>
              <a:ext cx="447570" cy="67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80" name="Straight Arrow Connector 2079">
              <a:extLst>
                <a:ext uri="{FF2B5EF4-FFF2-40B4-BE49-F238E27FC236}">
                  <a16:creationId xmlns:a16="http://schemas.microsoft.com/office/drawing/2014/main" id="{8CD2B40E-CCE5-0A0A-A13D-4FB257F04188}"/>
                </a:ext>
              </a:extLst>
            </p:cNvPr>
            <p:cNvCxnSpPr>
              <a:stCxn id="25" idx="3"/>
              <a:endCxn id="26" idx="1"/>
            </p:cNvCxnSpPr>
            <p:nvPr/>
          </p:nvCxnSpPr>
          <p:spPr>
            <a:xfrm>
              <a:off x="7387446" y="5615170"/>
              <a:ext cx="447571" cy="38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626087662"/>
      </p:ext>
    </p:extLst>
  </p:cSld>
  <p:clrMapOvr>
    <a:masterClrMapping/>
  </p:clrMapOvr>
  <p:transition advTm="2546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3"/>
                                        </p:tgtEl>
                                        <p:attrNameLst>
                                          <p:attrName>style.visibility</p:attrName>
                                        </p:attrNameLst>
                                      </p:cBhvr>
                                      <p:to>
                                        <p:strVal val="visible"/>
                                      </p:to>
                                    </p:set>
                                    <p:animEffect transition="in" filter="fade">
                                      <p:cBhvr>
                                        <p:cTn id="7" dur="500"/>
                                        <p:tgtEl>
                                          <p:spTgt spid="2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630D6-BE09-8D3B-CED9-200B36798B0D}"/>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59033F84-CAD5-9375-2C6A-954AA9EF9177}"/>
              </a:ext>
            </a:extLst>
          </p:cNvPr>
          <p:cNvPicPr>
            <a:picLocks noChangeAspect="1"/>
          </p:cNvPicPr>
          <p:nvPr/>
        </p:nvPicPr>
        <p:blipFill>
          <a:blip r:embed="rId3">
            <a:alphaModFix amt="25000"/>
          </a:blip>
          <a:srcRect/>
          <a:stretch/>
        </p:blipFill>
        <p:spPr>
          <a:xfrm>
            <a:off x="0" y="-1"/>
            <a:ext cx="12192000" cy="6100549"/>
          </a:xfrm>
          <a:prstGeom prst="rect">
            <a:avLst/>
          </a:prstGeom>
        </p:spPr>
      </p:pic>
      <p:sp>
        <p:nvSpPr>
          <p:cNvPr id="2" name="Title 1">
            <a:extLst>
              <a:ext uri="{FF2B5EF4-FFF2-40B4-BE49-F238E27FC236}">
                <a16:creationId xmlns:a16="http://schemas.microsoft.com/office/drawing/2014/main" id="{DC9138FB-0C91-2C1B-53D1-50C6C204F1C6}"/>
              </a:ext>
            </a:extLst>
          </p:cNvPr>
          <p:cNvSpPr>
            <a:spLocks noGrp="1"/>
          </p:cNvSpPr>
          <p:nvPr>
            <p:ph type="title"/>
          </p:nvPr>
        </p:nvSpPr>
        <p:spPr/>
        <p:txBody>
          <a:bodyPr>
            <a:normAutofit fontScale="90000"/>
          </a:bodyPr>
          <a:lstStyle/>
          <a:p>
            <a:r>
              <a:rPr lang="en-US"/>
              <a:t>PFT Determines Safe Configurations</a:t>
            </a:r>
          </a:p>
        </p:txBody>
      </p:sp>
      <p:sp>
        <p:nvSpPr>
          <p:cNvPr id="3" name="Slide Number Placeholder 2">
            <a:extLst>
              <a:ext uri="{FF2B5EF4-FFF2-40B4-BE49-F238E27FC236}">
                <a16:creationId xmlns:a16="http://schemas.microsoft.com/office/drawing/2014/main" id="{9D03AFE1-A451-31D9-B498-A442046142A8}"/>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20</a:t>
            </a:fld>
            <a:endParaRPr lang="en-US"/>
          </a:p>
        </p:txBody>
      </p:sp>
      <p:sp>
        <p:nvSpPr>
          <p:cNvPr id="50" name="Rectangle: Rounded Corners 74">
            <a:extLst>
              <a:ext uri="{FF2B5EF4-FFF2-40B4-BE49-F238E27FC236}">
                <a16:creationId xmlns:a16="http://schemas.microsoft.com/office/drawing/2014/main" id="{19138DAC-7483-F50C-EC60-ECE91FFEBDCB}"/>
              </a:ext>
            </a:extLst>
          </p:cNvPr>
          <p:cNvSpPr/>
          <p:nvPr/>
        </p:nvSpPr>
        <p:spPr bwMode="auto">
          <a:xfrm>
            <a:off x="7501725" y="2389748"/>
            <a:ext cx="1204941" cy="1059117"/>
          </a:xfrm>
          <a:prstGeom prst="roundRect">
            <a:avLst/>
          </a:prstGeom>
          <a:noFill/>
          <a:ln w="190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1" name="Oval 50">
            <a:extLst>
              <a:ext uri="{FF2B5EF4-FFF2-40B4-BE49-F238E27FC236}">
                <a16:creationId xmlns:a16="http://schemas.microsoft.com/office/drawing/2014/main" id="{7B61E0FD-4A83-130D-C887-B5E4E4721F21}"/>
              </a:ext>
            </a:extLst>
          </p:cNvPr>
          <p:cNvSpPr/>
          <p:nvPr/>
        </p:nvSpPr>
        <p:spPr bwMode="auto">
          <a:xfrm>
            <a:off x="7945888" y="2534222"/>
            <a:ext cx="316613" cy="297103"/>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2" name="Oval 51">
            <a:extLst>
              <a:ext uri="{FF2B5EF4-FFF2-40B4-BE49-F238E27FC236}">
                <a16:creationId xmlns:a16="http://schemas.microsoft.com/office/drawing/2014/main" id="{A2BC0196-68A4-8EF6-1EC7-F7BDAF387EB7}"/>
              </a:ext>
            </a:extLst>
          </p:cNvPr>
          <p:cNvSpPr/>
          <p:nvPr/>
        </p:nvSpPr>
        <p:spPr bwMode="auto">
          <a:xfrm>
            <a:off x="7945888" y="3018985"/>
            <a:ext cx="316613" cy="297103"/>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48" name="Picture 4">
            <a:extLst>
              <a:ext uri="{FF2B5EF4-FFF2-40B4-BE49-F238E27FC236}">
                <a16:creationId xmlns:a16="http://schemas.microsoft.com/office/drawing/2014/main" id="{C47F9873-9255-689B-D251-F6B4D2922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9115" y="3272610"/>
            <a:ext cx="292669" cy="274634"/>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Rounded Corners 74">
            <a:extLst>
              <a:ext uri="{FF2B5EF4-FFF2-40B4-BE49-F238E27FC236}">
                <a16:creationId xmlns:a16="http://schemas.microsoft.com/office/drawing/2014/main" id="{C0054A25-9DDA-905A-E9D0-92A7D968512D}"/>
              </a:ext>
            </a:extLst>
          </p:cNvPr>
          <p:cNvSpPr/>
          <p:nvPr/>
        </p:nvSpPr>
        <p:spPr bwMode="auto">
          <a:xfrm>
            <a:off x="9340000" y="3897358"/>
            <a:ext cx="1202164" cy="1056404"/>
          </a:xfrm>
          <a:prstGeom prst="roundRect">
            <a:avLst/>
          </a:prstGeom>
          <a:noFill/>
          <a:ln w="190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9" name="Oval 58">
            <a:extLst>
              <a:ext uri="{FF2B5EF4-FFF2-40B4-BE49-F238E27FC236}">
                <a16:creationId xmlns:a16="http://schemas.microsoft.com/office/drawing/2014/main" id="{969F5E55-AD39-1EC2-4772-CDA776D0AD41}"/>
              </a:ext>
            </a:extLst>
          </p:cNvPr>
          <p:cNvSpPr/>
          <p:nvPr/>
        </p:nvSpPr>
        <p:spPr bwMode="auto">
          <a:xfrm>
            <a:off x="9783131" y="4305930"/>
            <a:ext cx="315884" cy="296342"/>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6" name="Picture 55">
            <a:extLst>
              <a:ext uri="{FF2B5EF4-FFF2-40B4-BE49-F238E27FC236}">
                <a16:creationId xmlns:a16="http://schemas.microsoft.com/office/drawing/2014/main" id="{6747A3B9-E1C2-B9B0-89A9-D58BB8F5264F}"/>
              </a:ext>
            </a:extLst>
          </p:cNvPr>
          <p:cNvPicPr>
            <a:picLocks noChangeAspect="1"/>
          </p:cNvPicPr>
          <p:nvPr/>
        </p:nvPicPr>
        <p:blipFill>
          <a:blip r:embed="rId5"/>
          <a:stretch>
            <a:fillRect/>
          </a:stretch>
        </p:blipFill>
        <p:spPr>
          <a:xfrm>
            <a:off x="10340670" y="4790784"/>
            <a:ext cx="500762" cy="272474"/>
          </a:xfrm>
          <a:prstGeom prst="rect">
            <a:avLst/>
          </a:prstGeom>
        </p:spPr>
      </p:pic>
      <p:pic>
        <p:nvPicPr>
          <p:cNvPr id="57" name="Picture 2">
            <a:extLst>
              <a:ext uri="{FF2B5EF4-FFF2-40B4-BE49-F238E27FC236}">
                <a16:creationId xmlns:a16="http://schemas.microsoft.com/office/drawing/2014/main" id="{0591CD40-ABF5-1397-4E3A-6F0427E1EA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16233" y="3639161"/>
            <a:ext cx="500762" cy="4697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69D831C-D209-F8BF-28E5-614D43D9A6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0808" y="2261384"/>
            <a:ext cx="537882" cy="43230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EF3801D-7CC0-6754-4879-E6D1D912A5F6}"/>
              </a:ext>
            </a:extLst>
          </p:cNvPr>
          <p:cNvGrpSpPr/>
          <p:nvPr/>
        </p:nvGrpSpPr>
        <p:grpSpPr>
          <a:xfrm>
            <a:off x="9734762" y="4247782"/>
            <a:ext cx="412643" cy="412643"/>
            <a:chOff x="10460611" y="3971387"/>
            <a:chExt cx="412643" cy="412643"/>
          </a:xfrm>
        </p:grpSpPr>
        <p:sp>
          <p:nvSpPr>
            <p:cNvPr id="7" name="Oval 6">
              <a:extLst>
                <a:ext uri="{FF2B5EF4-FFF2-40B4-BE49-F238E27FC236}">
                  <a16:creationId xmlns:a16="http://schemas.microsoft.com/office/drawing/2014/main" id="{70E7B8D2-B6AA-77AB-0D2F-2AC9F5A252BA}"/>
                </a:ext>
              </a:extLst>
            </p:cNvPr>
            <p:cNvSpPr/>
            <p:nvPr/>
          </p:nvSpPr>
          <p:spPr bwMode="auto">
            <a:xfrm>
              <a:off x="10486932" y="3994727"/>
              <a:ext cx="360000" cy="360000"/>
            </a:xfrm>
            <a:prstGeom prst="ellipse">
              <a:avLst/>
            </a:prstGeom>
            <a:solidFill>
              <a:schemeClr val="accent3"/>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Graphic 62" descr="Close with solid fill">
              <a:extLst>
                <a:ext uri="{FF2B5EF4-FFF2-40B4-BE49-F238E27FC236}">
                  <a16:creationId xmlns:a16="http://schemas.microsoft.com/office/drawing/2014/main" id="{204E6BB1-56DB-6E38-76E8-E9E743A489DC}"/>
                </a:ext>
              </a:extLst>
            </p:cNvPr>
            <p:cNvSpPr/>
            <p:nvPr/>
          </p:nvSpPr>
          <p:spPr>
            <a:xfrm>
              <a:off x="10460611" y="3971387"/>
              <a:ext cx="412643" cy="412643"/>
            </a:xfrm>
            <a:custGeom>
              <a:avLst/>
              <a:gdLst>
                <a:gd name="connsiteX0" fmla="*/ 412644 w 412643"/>
                <a:gd name="connsiteY0" fmla="*/ 49541 h 412643"/>
                <a:gd name="connsiteX1" fmla="*/ 363103 w 412643"/>
                <a:gd name="connsiteY1" fmla="*/ 0 h 412643"/>
                <a:gd name="connsiteX2" fmla="*/ 206322 w 412643"/>
                <a:gd name="connsiteY2" fmla="*/ 156781 h 412643"/>
                <a:gd name="connsiteX3" fmla="*/ 49541 w 412643"/>
                <a:gd name="connsiteY3" fmla="*/ 0 h 412643"/>
                <a:gd name="connsiteX4" fmla="*/ 0 w 412643"/>
                <a:gd name="connsiteY4" fmla="*/ 49541 h 412643"/>
                <a:gd name="connsiteX5" fmla="*/ 156781 w 412643"/>
                <a:gd name="connsiteY5" fmla="*/ 206322 h 412643"/>
                <a:gd name="connsiteX6" fmla="*/ 0 w 412643"/>
                <a:gd name="connsiteY6" fmla="*/ 363103 h 412643"/>
                <a:gd name="connsiteX7" fmla="*/ 49541 w 412643"/>
                <a:gd name="connsiteY7" fmla="*/ 412644 h 412643"/>
                <a:gd name="connsiteX8" fmla="*/ 206322 w 412643"/>
                <a:gd name="connsiteY8" fmla="*/ 255862 h 412643"/>
                <a:gd name="connsiteX9" fmla="*/ 363103 w 412643"/>
                <a:gd name="connsiteY9" fmla="*/ 412644 h 412643"/>
                <a:gd name="connsiteX10" fmla="*/ 412644 w 412643"/>
                <a:gd name="connsiteY10" fmla="*/ 363103 h 412643"/>
                <a:gd name="connsiteX11" fmla="*/ 255862 w 412643"/>
                <a:gd name="connsiteY11" fmla="*/ 206322 h 41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643" h="412643">
                  <a:moveTo>
                    <a:pt x="412644" y="49541"/>
                  </a:moveTo>
                  <a:lnTo>
                    <a:pt x="363103" y="0"/>
                  </a:lnTo>
                  <a:lnTo>
                    <a:pt x="206322" y="156781"/>
                  </a:lnTo>
                  <a:lnTo>
                    <a:pt x="49541" y="0"/>
                  </a:lnTo>
                  <a:lnTo>
                    <a:pt x="0" y="49541"/>
                  </a:lnTo>
                  <a:lnTo>
                    <a:pt x="156781" y="206322"/>
                  </a:lnTo>
                  <a:lnTo>
                    <a:pt x="0" y="363103"/>
                  </a:lnTo>
                  <a:lnTo>
                    <a:pt x="49541" y="412644"/>
                  </a:lnTo>
                  <a:lnTo>
                    <a:pt x="206322" y="255862"/>
                  </a:lnTo>
                  <a:lnTo>
                    <a:pt x="363103" y="412644"/>
                  </a:lnTo>
                  <a:lnTo>
                    <a:pt x="412644" y="363103"/>
                  </a:lnTo>
                  <a:lnTo>
                    <a:pt x="255862" y="206322"/>
                  </a:lnTo>
                  <a:close/>
                </a:path>
              </a:pathLst>
            </a:custGeom>
            <a:solidFill>
              <a:srgbClr val="FF0000"/>
            </a:solidFill>
            <a:ln w="5755" cap="flat">
              <a:noFill/>
              <a:prstDash val="solid"/>
              <a:miter/>
            </a:ln>
          </p:spPr>
          <p:txBody>
            <a:bodyPr rtlCol="0" anchor="ctr"/>
            <a:lstStyle/>
            <a:p>
              <a:endParaRPr lang="en-US"/>
            </a:p>
          </p:txBody>
        </p:sp>
      </p:grpSp>
      <p:sp>
        <p:nvSpPr>
          <p:cNvPr id="19" name="Rounded Rectangle 18">
            <a:extLst>
              <a:ext uri="{FF2B5EF4-FFF2-40B4-BE49-F238E27FC236}">
                <a16:creationId xmlns:a16="http://schemas.microsoft.com/office/drawing/2014/main" id="{B286392C-1426-B8D7-532A-69D0D5BAA961}"/>
              </a:ext>
            </a:extLst>
          </p:cNvPr>
          <p:cNvSpPr/>
          <p:nvPr/>
        </p:nvSpPr>
        <p:spPr>
          <a:xfrm>
            <a:off x="2608432" y="5076011"/>
            <a:ext cx="6856316" cy="960699"/>
          </a:xfrm>
          <a:prstGeom prst="roundRect">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indent="0" algn="ctr"/>
            <a:r>
              <a:rPr lang="en-US" sz="2400">
                <a:ln w="0"/>
                <a:solidFill>
                  <a:schemeClr val="tx1"/>
                </a:solidFill>
                <a:effectLst>
                  <a:outerShdw blurRad="38100" dist="19050" dir="2700000" algn="tl" rotWithShape="0">
                    <a:schemeClr val="dk1">
                      <a:alpha val="40000"/>
                    </a:schemeClr>
                  </a:outerShdw>
                </a:effectLst>
              </a:rPr>
              <a:t>Safe up to 1 crash + 1 platform compromise</a:t>
            </a:r>
          </a:p>
        </p:txBody>
      </p:sp>
      <p:grpSp>
        <p:nvGrpSpPr>
          <p:cNvPr id="24" name="Group 23">
            <a:extLst>
              <a:ext uri="{FF2B5EF4-FFF2-40B4-BE49-F238E27FC236}">
                <a16:creationId xmlns:a16="http://schemas.microsoft.com/office/drawing/2014/main" id="{4437A10D-FBF5-C31E-3ECC-7C4309F1A52C}"/>
              </a:ext>
            </a:extLst>
          </p:cNvPr>
          <p:cNvGrpSpPr/>
          <p:nvPr/>
        </p:nvGrpSpPr>
        <p:grpSpPr>
          <a:xfrm>
            <a:off x="1692106" y="5156310"/>
            <a:ext cx="723900" cy="800100"/>
            <a:chOff x="5941533" y="1507044"/>
            <a:chExt cx="723900" cy="800100"/>
          </a:xfrm>
        </p:grpSpPr>
        <p:sp>
          <p:nvSpPr>
            <p:cNvPr id="22" name="Freeform 21">
              <a:extLst>
                <a:ext uri="{FF2B5EF4-FFF2-40B4-BE49-F238E27FC236}">
                  <a16:creationId xmlns:a16="http://schemas.microsoft.com/office/drawing/2014/main" id="{6C495240-62E2-1B63-169E-FE4AC793FCCC}"/>
                </a:ext>
              </a:extLst>
            </p:cNvPr>
            <p:cNvSpPr/>
            <p:nvPr/>
          </p:nvSpPr>
          <p:spPr>
            <a:xfrm>
              <a:off x="5941533" y="1583244"/>
              <a:ext cx="723900" cy="723900"/>
            </a:xfrm>
            <a:custGeom>
              <a:avLst/>
              <a:gdLst>
                <a:gd name="connsiteX0" fmla="*/ 361950 w 723900"/>
                <a:gd name="connsiteY0" fmla="*/ 0 h 723900"/>
                <a:gd name="connsiteX1" fmla="*/ 0 w 723900"/>
                <a:gd name="connsiteY1" fmla="*/ 361950 h 723900"/>
                <a:gd name="connsiteX2" fmla="*/ 361950 w 723900"/>
                <a:gd name="connsiteY2" fmla="*/ 723900 h 723900"/>
                <a:gd name="connsiteX3" fmla="*/ 723900 w 723900"/>
                <a:gd name="connsiteY3" fmla="*/ 361950 h 723900"/>
                <a:gd name="connsiteX4" fmla="*/ 361950 w 723900"/>
                <a:gd name="connsiteY4" fmla="*/ 0 h 723900"/>
                <a:gd name="connsiteX5" fmla="*/ 145352 w 723900"/>
                <a:gd name="connsiteY5" fmla="*/ 345662 h 723900"/>
                <a:gd name="connsiteX6" fmla="*/ 130683 w 723900"/>
                <a:gd name="connsiteY6" fmla="*/ 323088 h 723900"/>
                <a:gd name="connsiteX7" fmla="*/ 243707 w 723900"/>
                <a:gd name="connsiteY7" fmla="*/ 249804 h 723900"/>
                <a:gd name="connsiteX8" fmla="*/ 316992 w 723900"/>
                <a:gd name="connsiteY8" fmla="*/ 323088 h 723900"/>
                <a:gd name="connsiteX9" fmla="*/ 301467 w 723900"/>
                <a:gd name="connsiteY9" fmla="*/ 345106 h 723900"/>
                <a:gd name="connsiteX10" fmla="*/ 279749 w 723900"/>
                <a:gd name="connsiteY10" fmla="*/ 330994 h 723900"/>
                <a:gd name="connsiteX11" fmla="*/ 212006 w 723900"/>
                <a:gd name="connsiteY11" fmla="*/ 286914 h 723900"/>
                <a:gd name="connsiteX12" fmla="*/ 167926 w 723900"/>
                <a:gd name="connsiteY12" fmla="*/ 330994 h 723900"/>
                <a:gd name="connsiteX13" fmla="*/ 145352 w 723900"/>
                <a:gd name="connsiteY13" fmla="*/ 345662 h 723900"/>
                <a:gd name="connsiteX14" fmla="*/ 550831 w 723900"/>
                <a:gd name="connsiteY14" fmla="*/ 516446 h 723900"/>
                <a:gd name="connsiteX15" fmla="*/ 216941 w 723900"/>
                <a:gd name="connsiteY15" fmla="*/ 560318 h 723900"/>
                <a:gd name="connsiteX16" fmla="*/ 173069 w 723900"/>
                <a:gd name="connsiteY16" fmla="*/ 516446 h 723900"/>
                <a:gd name="connsiteX17" fmla="*/ 176546 w 723900"/>
                <a:gd name="connsiteY17" fmla="*/ 489728 h 723900"/>
                <a:gd name="connsiteX18" fmla="*/ 203264 w 723900"/>
                <a:gd name="connsiteY18" fmla="*/ 493205 h 723900"/>
                <a:gd name="connsiteX19" fmla="*/ 483722 w 723900"/>
                <a:gd name="connsiteY19" fmla="*/ 530119 h 723900"/>
                <a:gd name="connsiteX20" fmla="*/ 520637 w 723900"/>
                <a:gd name="connsiteY20" fmla="*/ 493205 h 723900"/>
                <a:gd name="connsiteX21" fmla="*/ 547354 w 723900"/>
                <a:gd name="connsiteY21" fmla="*/ 489728 h 723900"/>
                <a:gd name="connsiteX22" fmla="*/ 550831 w 723900"/>
                <a:gd name="connsiteY22" fmla="*/ 516446 h 723900"/>
                <a:gd name="connsiteX23" fmla="*/ 578549 w 723900"/>
                <a:gd name="connsiteY23" fmla="*/ 345662 h 723900"/>
                <a:gd name="connsiteX24" fmla="*/ 555974 w 723900"/>
                <a:gd name="connsiteY24" fmla="*/ 330994 h 723900"/>
                <a:gd name="connsiteX25" fmla="*/ 488231 w 723900"/>
                <a:gd name="connsiteY25" fmla="*/ 286914 h 723900"/>
                <a:gd name="connsiteX26" fmla="*/ 444151 w 723900"/>
                <a:gd name="connsiteY26" fmla="*/ 330994 h 723900"/>
                <a:gd name="connsiteX27" fmla="*/ 421020 w 723900"/>
                <a:gd name="connsiteY27" fmla="*/ 344806 h 723900"/>
                <a:gd name="connsiteX28" fmla="*/ 406908 w 723900"/>
                <a:gd name="connsiteY28" fmla="*/ 323088 h 723900"/>
                <a:gd name="connsiteX29" fmla="*/ 519932 w 723900"/>
                <a:gd name="connsiteY29" fmla="*/ 249803 h 723900"/>
                <a:gd name="connsiteX30" fmla="*/ 593217 w 723900"/>
                <a:gd name="connsiteY30" fmla="*/ 323088 h 723900"/>
                <a:gd name="connsiteX31" fmla="*/ 578549 w 723900"/>
                <a:gd name="connsiteY31" fmla="*/ 345662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3900" h="723900">
                  <a:moveTo>
                    <a:pt x="361950" y="0"/>
                  </a:moveTo>
                  <a:cubicBezTo>
                    <a:pt x="162051" y="0"/>
                    <a:pt x="0" y="162051"/>
                    <a:pt x="0" y="361950"/>
                  </a:cubicBezTo>
                  <a:cubicBezTo>
                    <a:pt x="0" y="561849"/>
                    <a:pt x="162051" y="723900"/>
                    <a:pt x="361950" y="723900"/>
                  </a:cubicBezTo>
                  <a:cubicBezTo>
                    <a:pt x="561849" y="723900"/>
                    <a:pt x="723900" y="561849"/>
                    <a:pt x="723900" y="361950"/>
                  </a:cubicBezTo>
                  <a:cubicBezTo>
                    <a:pt x="723900" y="162051"/>
                    <a:pt x="561849" y="0"/>
                    <a:pt x="361950" y="0"/>
                  </a:cubicBezTo>
                  <a:close/>
                  <a:moveTo>
                    <a:pt x="145352" y="345662"/>
                  </a:moveTo>
                  <a:cubicBezTo>
                    <a:pt x="135072" y="343472"/>
                    <a:pt x="128507" y="333371"/>
                    <a:pt x="130683" y="323088"/>
                  </a:cubicBezTo>
                  <a:cubicBezTo>
                    <a:pt x="141657" y="271641"/>
                    <a:pt x="192259" y="238830"/>
                    <a:pt x="243707" y="249804"/>
                  </a:cubicBezTo>
                  <a:cubicBezTo>
                    <a:pt x="280450" y="257641"/>
                    <a:pt x="309155" y="286344"/>
                    <a:pt x="316992" y="323088"/>
                  </a:cubicBezTo>
                  <a:cubicBezTo>
                    <a:pt x="318785" y="333455"/>
                    <a:pt x="311834" y="343312"/>
                    <a:pt x="301467" y="345106"/>
                  </a:cubicBezTo>
                  <a:cubicBezTo>
                    <a:pt x="291652" y="346803"/>
                    <a:pt x="282186" y="340652"/>
                    <a:pt x="279749" y="330994"/>
                  </a:cubicBezTo>
                  <a:cubicBezTo>
                    <a:pt x="273214" y="300115"/>
                    <a:pt x="242885" y="280380"/>
                    <a:pt x="212006" y="286914"/>
                  </a:cubicBezTo>
                  <a:cubicBezTo>
                    <a:pt x="189887" y="291595"/>
                    <a:pt x="172606" y="308875"/>
                    <a:pt x="167926" y="330994"/>
                  </a:cubicBezTo>
                  <a:cubicBezTo>
                    <a:pt x="165736" y="341273"/>
                    <a:pt x="155635" y="347838"/>
                    <a:pt x="145352" y="345662"/>
                  </a:cubicBezTo>
                  <a:close/>
                  <a:moveTo>
                    <a:pt x="550831" y="516446"/>
                  </a:moveTo>
                  <a:cubicBezTo>
                    <a:pt x="470745" y="620761"/>
                    <a:pt x="321257" y="640404"/>
                    <a:pt x="216941" y="560318"/>
                  </a:cubicBezTo>
                  <a:cubicBezTo>
                    <a:pt x="200466" y="547669"/>
                    <a:pt x="185718" y="532920"/>
                    <a:pt x="173069" y="516446"/>
                  </a:cubicBezTo>
                  <a:cubicBezTo>
                    <a:pt x="166651" y="508107"/>
                    <a:pt x="168208" y="496146"/>
                    <a:pt x="176546" y="489728"/>
                  </a:cubicBezTo>
                  <a:cubicBezTo>
                    <a:pt x="184884" y="483310"/>
                    <a:pt x="196846" y="484866"/>
                    <a:pt x="203264" y="493205"/>
                  </a:cubicBezTo>
                  <a:cubicBezTo>
                    <a:pt x="270517" y="580845"/>
                    <a:pt x="396083" y="597372"/>
                    <a:pt x="483722" y="530119"/>
                  </a:cubicBezTo>
                  <a:cubicBezTo>
                    <a:pt x="497587" y="519479"/>
                    <a:pt x="509997" y="507069"/>
                    <a:pt x="520637" y="493205"/>
                  </a:cubicBezTo>
                  <a:cubicBezTo>
                    <a:pt x="527054" y="484866"/>
                    <a:pt x="539016" y="483310"/>
                    <a:pt x="547354" y="489728"/>
                  </a:cubicBezTo>
                  <a:cubicBezTo>
                    <a:pt x="555692" y="496146"/>
                    <a:pt x="557249" y="508107"/>
                    <a:pt x="550831" y="516446"/>
                  </a:cubicBezTo>
                  <a:close/>
                  <a:moveTo>
                    <a:pt x="578549" y="345662"/>
                  </a:moveTo>
                  <a:cubicBezTo>
                    <a:pt x="568265" y="347838"/>
                    <a:pt x="558164" y="341273"/>
                    <a:pt x="555974" y="330994"/>
                  </a:cubicBezTo>
                  <a:cubicBezTo>
                    <a:pt x="549439" y="300115"/>
                    <a:pt x="519110" y="280380"/>
                    <a:pt x="488231" y="286914"/>
                  </a:cubicBezTo>
                  <a:cubicBezTo>
                    <a:pt x="466112" y="291595"/>
                    <a:pt x="448831" y="308875"/>
                    <a:pt x="444151" y="330994"/>
                  </a:cubicBezTo>
                  <a:cubicBezTo>
                    <a:pt x="441577" y="341195"/>
                    <a:pt x="431222" y="347379"/>
                    <a:pt x="421020" y="344806"/>
                  </a:cubicBezTo>
                  <a:cubicBezTo>
                    <a:pt x="411361" y="342369"/>
                    <a:pt x="405211" y="332904"/>
                    <a:pt x="406908" y="323088"/>
                  </a:cubicBezTo>
                  <a:cubicBezTo>
                    <a:pt x="417882" y="271641"/>
                    <a:pt x="468484" y="238830"/>
                    <a:pt x="519932" y="249803"/>
                  </a:cubicBezTo>
                  <a:cubicBezTo>
                    <a:pt x="556675" y="257641"/>
                    <a:pt x="585380" y="286344"/>
                    <a:pt x="593217" y="323088"/>
                  </a:cubicBezTo>
                  <a:cubicBezTo>
                    <a:pt x="595393" y="333371"/>
                    <a:pt x="588828" y="343472"/>
                    <a:pt x="578549" y="345662"/>
                  </a:cubicBezTo>
                  <a:close/>
                </a:path>
              </a:pathLst>
            </a:custGeom>
            <a:solidFill>
              <a:schemeClr val="accent6">
                <a:lumMod val="75000"/>
              </a:schemeClr>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62AE15A-F2F4-AE5D-7CEB-040DE0D0EC23}"/>
                </a:ext>
              </a:extLst>
            </p:cNvPr>
            <p:cNvSpPr/>
            <p:nvPr/>
          </p:nvSpPr>
          <p:spPr>
            <a:xfrm>
              <a:off x="5979633" y="1507044"/>
              <a:ext cx="647700" cy="146399"/>
            </a:xfrm>
            <a:custGeom>
              <a:avLst/>
              <a:gdLst>
                <a:gd name="connsiteX0" fmla="*/ 50673 w 647700"/>
                <a:gd name="connsiteY0" fmla="*/ 146399 h 146399"/>
                <a:gd name="connsiteX1" fmla="*/ 83439 w 647700"/>
                <a:gd name="connsiteY1" fmla="*/ 118682 h 146399"/>
                <a:gd name="connsiteX2" fmla="*/ 39719 w 647700"/>
                <a:gd name="connsiteY2" fmla="*/ 95250 h 146399"/>
                <a:gd name="connsiteX3" fmla="*/ 323850 w 647700"/>
                <a:gd name="connsiteY3" fmla="*/ 38100 h 146399"/>
                <a:gd name="connsiteX4" fmla="*/ 607981 w 647700"/>
                <a:gd name="connsiteY4" fmla="*/ 95250 h 146399"/>
                <a:gd name="connsiteX5" fmla="*/ 564261 w 647700"/>
                <a:gd name="connsiteY5" fmla="*/ 118682 h 146399"/>
                <a:gd name="connsiteX6" fmla="*/ 597027 w 647700"/>
                <a:gd name="connsiteY6" fmla="*/ 146399 h 146399"/>
                <a:gd name="connsiteX7" fmla="*/ 647700 w 647700"/>
                <a:gd name="connsiteY7" fmla="*/ 95250 h 146399"/>
                <a:gd name="connsiteX8" fmla="*/ 323850 w 647700"/>
                <a:gd name="connsiteY8" fmla="*/ 0 h 146399"/>
                <a:gd name="connsiteX9" fmla="*/ 0 w 647700"/>
                <a:gd name="connsiteY9" fmla="*/ 95250 h 146399"/>
                <a:gd name="connsiteX10" fmla="*/ 50673 w 647700"/>
                <a:gd name="connsiteY10" fmla="*/ 146399 h 14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700" h="146399">
                  <a:moveTo>
                    <a:pt x="50673" y="146399"/>
                  </a:moveTo>
                  <a:cubicBezTo>
                    <a:pt x="61087" y="136575"/>
                    <a:pt x="72024" y="127323"/>
                    <a:pt x="83439" y="118682"/>
                  </a:cubicBezTo>
                  <a:cubicBezTo>
                    <a:pt x="67414" y="113949"/>
                    <a:pt x="52533" y="105974"/>
                    <a:pt x="39719" y="95250"/>
                  </a:cubicBezTo>
                  <a:cubicBezTo>
                    <a:pt x="57150" y="76200"/>
                    <a:pt x="151448" y="38100"/>
                    <a:pt x="323850" y="38100"/>
                  </a:cubicBezTo>
                  <a:cubicBezTo>
                    <a:pt x="496253" y="38100"/>
                    <a:pt x="590550" y="76200"/>
                    <a:pt x="607981" y="95250"/>
                  </a:cubicBezTo>
                  <a:cubicBezTo>
                    <a:pt x="595167" y="105974"/>
                    <a:pt x="580286" y="113949"/>
                    <a:pt x="564261" y="118682"/>
                  </a:cubicBezTo>
                  <a:cubicBezTo>
                    <a:pt x="575676" y="127323"/>
                    <a:pt x="586613" y="136575"/>
                    <a:pt x="597027" y="146399"/>
                  </a:cubicBezTo>
                  <a:cubicBezTo>
                    <a:pt x="628650" y="131636"/>
                    <a:pt x="647700" y="114300"/>
                    <a:pt x="647700" y="95250"/>
                  </a:cubicBezTo>
                  <a:cubicBezTo>
                    <a:pt x="647700" y="42672"/>
                    <a:pt x="502730" y="0"/>
                    <a:pt x="323850" y="0"/>
                  </a:cubicBezTo>
                  <a:cubicBezTo>
                    <a:pt x="144971" y="0"/>
                    <a:pt x="0" y="42672"/>
                    <a:pt x="0" y="95250"/>
                  </a:cubicBezTo>
                  <a:cubicBezTo>
                    <a:pt x="0" y="114300"/>
                    <a:pt x="19050" y="131636"/>
                    <a:pt x="50673" y="146399"/>
                  </a:cubicBezTo>
                  <a:close/>
                </a:path>
              </a:pathLst>
            </a:custGeom>
            <a:solidFill>
              <a:schemeClr val="accent6">
                <a:lumMod val="75000"/>
              </a:schemeClr>
            </a:solidFill>
            <a:ln w="9525" cap="flat">
              <a:noFill/>
              <a:prstDash val="solid"/>
              <a:miter/>
            </a:ln>
          </p:spPr>
          <p:txBody>
            <a:bodyPr rtlCol="0" anchor="ctr"/>
            <a:lstStyle/>
            <a:p>
              <a:endParaRPr lang="en-US"/>
            </a:p>
          </p:txBody>
        </p:sp>
      </p:grpSp>
      <p:pic>
        <p:nvPicPr>
          <p:cNvPr id="9" name="Picture 8" descr="A logo of a company&#10;&#10;AI-generated content may be incorrect.">
            <a:extLst>
              <a:ext uri="{FF2B5EF4-FFF2-40B4-BE49-F238E27FC236}">
                <a16:creationId xmlns:a16="http://schemas.microsoft.com/office/drawing/2014/main" id="{6649CB71-23DD-4DFD-F816-E989F725936A}"/>
              </a:ext>
            </a:extLst>
          </p:cNvPr>
          <p:cNvPicPr>
            <a:picLocks noChangeAspect="1"/>
          </p:cNvPicPr>
          <p:nvPr/>
        </p:nvPicPr>
        <p:blipFill>
          <a:blip r:embed="rId8"/>
          <a:stretch>
            <a:fillRect/>
          </a:stretch>
        </p:blipFill>
        <p:spPr>
          <a:xfrm>
            <a:off x="2627808" y="2117070"/>
            <a:ext cx="615205" cy="615205"/>
          </a:xfrm>
          <a:prstGeom prst="rect">
            <a:avLst/>
          </a:prstGeom>
        </p:spPr>
      </p:pic>
      <p:sp>
        <p:nvSpPr>
          <p:cNvPr id="10" name="Rectangle: Rounded Corners 74">
            <a:extLst>
              <a:ext uri="{FF2B5EF4-FFF2-40B4-BE49-F238E27FC236}">
                <a16:creationId xmlns:a16="http://schemas.microsoft.com/office/drawing/2014/main" id="{8A294EE0-C98E-D955-44E5-6FFCF03DAD6C}"/>
              </a:ext>
            </a:extLst>
          </p:cNvPr>
          <p:cNvSpPr/>
          <p:nvPr/>
        </p:nvSpPr>
        <p:spPr bwMode="auto">
          <a:xfrm>
            <a:off x="1746453" y="2304418"/>
            <a:ext cx="1188959" cy="1053813"/>
          </a:xfrm>
          <a:prstGeom prst="roundRect">
            <a:avLst/>
          </a:prstGeom>
          <a:noFill/>
          <a:ln w="190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 name="Oval 10">
            <a:extLst>
              <a:ext uri="{FF2B5EF4-FFF2-40B4-BE49-F238E27FC236}">
                <a16:creationId xmlns:a16="http://schemas.microsoft.com/office/drawing/2014/main" id="{FAB4231E-5197-ADAB-5E32-EDFD1E5A88BC}"/>
              </a:ext>
            </a:extLst>
          </p:cNvPr>
          <p:cNvSpPr/>
          <p:nvPr/>
        </p:nvSpPr>
        <p:spPr bwMode="auto">
          <a:xfrm>
            <a:off x="2184725" y="2448169"/>
            <a:ext cx="312414" cy="295615"/>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3" name="Oval 12">
            <a:extLst>
              <a:ext uri="{FF2B5EF4-FFF2-40B4-BE49-F238E27FC236}">
                <a16:creationId xmlns:a16="http://schemas.microsoft.com/office/drawing/2014/main" id="{563D8FF7-89D0-4E9D-0494-82F966654EB6}"/>
              </a:ext>
            </a:extLst>
          </p:cNvPr>
          <p:cNvSpPr/>
          <p:nvPr/>
        </p:nvSpPr>
        <p:spPr bwMode="auto">
          <a:xfrm>
            <a:off x="2182580" y="2920983"/>
            <a:ext cx="312414" cy="295615"/>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8" name="Graphic 17">
            <a:extLst>
              <a:ext uri="{FF2B5EF4-FFF2-40B4-BE49-F238E27FC236}">
                <a16:creationId xmlns:a16="http://schemas.microsoft.com/office/drawing/2014/main" id="{8996B641-9B46-D972-E158-761321EE03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87528" y="3179716"/>
            <a:ext cx="500762" cy="194454"/>
          </a:xfrm>
          <a:prstGeom prst="rect">
            <a:avLst/>
          </a:prstGeom>
        </p:spPr>
      </p:pic>
      <p:pic>
        <p:nvPicPr>
          <p:cNvPr id="21" name="Graphic 20" descr="Devil face with solid fill with solid fill">
            <a:extLst>
              <a:ext uri="{FF2B5EF4-FFF2-40B4-BE49-F238E27FC236}">
                <a16:creationId xmlns:a16="http://schemas.microsoft.com/office/drawing/2014/main" id="{C49C30E7-660C-020C-4A94-2240A66E3B8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30051" y="2379399"/>
            <a:ext cx="418603" cy="418603"/>
          </a:xfrm>
          <a:prstGeom prst="rect">
            <a:avLst/>
          </a:prstGeom>
        </p:spPr>
      </p:pic>
      <p:pic>
        <p:nvPicPr>
          <p:cNvPr id="25" name="Graphic 24" descr="Devil face with solid fill with solid fill">
            <a:extLst>
              <a:ext uri="{FF2B5EF4-FFF2-40B4-BE49-F238E27FC236}">
                <a16:creationId xmlns:a16="http://schemas.microsoft.com/office/drawing/2014/main" id="{26C4A239-7653-E2DD-1F33-FB6B862E38D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30051" y="2848413"/>
            <a:ext cx="418603" cy="418603"/>
          </a:xfrm>
          <a:prstGeom prst="rect">
            <a:avLst/>
          </a:prstGeom>
        </p:spPr>
      </p:pic>
    </p:spTree>
    <p:extLst>
      <p:ext uri="{BB962C8B-B14F-4D97-AF65-F5344CB8AC3E}">
        <p14:creationId xmlns:p14="http://schemas.microsoft.com/office/powerpoint/2010/main" val="308371668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96E36-9AB7-7CB3-50C2-AA4EED880A1D}"/>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06D92357-8C27-75A3-FCBC-9920AD778254}"/>
              </a:ext>
            </a:extLst>
          </p:cNvPr>
          <p:cNvPicPr>
            <a:picLocks noChangeAspect="1"/>
          </p:cNvPicPr>
          <p:nvPr/>
        </p:nvPicPr>
        <p:blipFill>
          <a:blip r:embed="rId3">
            <a:alphaModFix amt="25000"/>
          </a:blip>
          <a:srcRect/>
          <a:stretch/>
        </p:blipFill>
        <p:spPr>
          <a:xfrm>
            <a:off x="0" y="-1"/>
            <a:ext cx="12192000" cy="6100549"/>
          </a:xfrm>
          <a:prstGeom prst="rect">
            <a:avLst/>
          </a:prstGeom>
        </p:spPr>
      </p:pic>
      <p:sp>
        <p:nvSpPr>
          <p:cNvPr id="2" name="Title 1">
            <a:extLst>
              <a:ext uri="{FF2B5EF4-FFF2-40B4-BE49-F238E27FC236}">
                <a16:creationId xmlns:a16="http://schemas.microsoft.com/office/drawing/2014/main" id="{3BFBC3BD-9C35-2118-31AE-5A7841245C1F}"/>
              </a:ext>
            </a:extLst>
          </p:cNvPr>
          <p:cNvSpPr>
            <a:spLocks noGrp="1"/>
          </p:cNvSpPr>
          <p:nvPr>
            <p:ph type="title"/>
          </p:nvPr>
        </p:nvSpPr>
        <p:spPr/>
        <p:txBody>
          <a:bodyPr>
            <a:normAutofit fontScale="90000"/>
          </a:bodyPr>
          <a:lstStyle/>
          <a:p>
            <a:r>
              <a:rPr lang="en-US"/>
              <a:t>PFT Determines Safe Configurations</a:t>
            </a:r>
          </a:p>
        </p:txBody>
      </p:sp>
      <p:sp>
        <p:nvSpPr>
          <p:cNvPr id="3" name="Slide Number Placeholder 2">
            <a:extLst>
              <a:ext uri="{FF2B5EF4-FFF2-40B4-BE49-F238E27FC236}">
                <a16:creationId xmlns:a16="http://schemas.microsoft.com/office/drawing/2014/main" id="{C5435982-3F64-7C1E-DE65-7AD5458723D5}"/>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21</a:t>
            </a:fld>
            <a:endParaRPr lang="en-US"/>
          </a:p>
        </p:txBody>
      </p:sp>
      <p:sp>
        <p:nvSpPr>
          <p:cNvPr id="19" name="Rounded Rectangle 18">
            <a:extLst>
              <a:ext uri="{FF2B5EF4-FFF2-40B4-BE49-F238E27FC236}">
                <a16:creationId xmlns:a16="http://schemas.microsoft.com/office/drawing/2014/main" id="{7B36EA14-C7B7-7EF9-1338-4D7E7032F25C}"/>
              </a:ext>
            </a:extLst>
          </p:cNvPr>
          <p:cNvSpPr/>
          <p:nvPr/>
        </p:nvSpPr>
        <p:spPr>
          <a:xfrm>
            <a:off x="2608432" y="5076011"/>
            <a:ext cx="6856316" cy="960699"/>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indent="0" algn="ctr"/>
            <a:r>
              <a:rPr lang="en-US" sz="2400" dirty="0">
                <a:ln w="0"/>
                <a:solidFill>
                  <a:schemeClr val="tx1"/>
                </a:solidFill>
                <a:effectLst>
                  <a:outerShdw blurRad="38100" dist="19050" dir="2700000" algn="tl" rotWithShape="0">
                    <a:schemeClr val="dk1">
                      <a:alpha val="40000"/>
                    </a:schemeClr>
                  </a:outerShdw>
                </a:effectLst>
              </a:rPr>
              <a:t>Unsafe for 1 crash + 1 platform compromise</a:t>
            </a:r>
          </a:p>
        </p:txBody>
      </p:sp>
      <p:sp>
        <p:nvSpPr>
          <p:cNvPr id="9" name="Graphic 47" descr="Worried face with solid fill with solid fill">
            <a:extLst>
              <a:ext uri="{FF2B5EF4-FFF2-40B4-BE49-F238E27FC236}">
                <a16:creationId xmlns:a16="http://schemas.microsoft.com/office/drawing/2014/main" id="{1353B944-FD7F-EB8D-A9CF-2AFB777C5E12}"/>
              </a:ext>
            </a:extLst>
          </p:cNvPr>
          <p:cNvSpPr/>
          <p:nvPr/>
        </p:nvSpPr>
        <p:spPr>
          <a:xfrm>
            <a:off x="1692106" y="5194410"/>
            <a:ext cx="723900" cy="723900"/>
          </a:xfrm>
          <a:custGeom>
            <a:avLst/>
            <a:gdLst>
              <a:gd name="connsiteX0" fmla="*/ 361950 w 723900"/>
              <a:gd name="connsiteY0" fmla="*/ 0 h 723900"/>
              <a:gd name="connsiteX1" fmla="*/ 0 w 723900"/>
              <a:gd name="connsiteY1" fmla="*/ 361950 h 723900"/>
              <a:gd name="connsiteX2" fmla="*/ 361950 w 723900"/>
              <a:gd name="connsiteY2" fmla="*/ 723900 h 723900"/>
              <a:gd name="connsiteX3" fmla="*/ 723900 w 723900"/>
              <a:gd name="connsiteY3" fmla="*/ 361950 h 723900"/>
              <a:gd name="connsiteX4" fmla="*/ 361950 w 723900"/>
              <a:gd name="connsiteY4" fmla="*/ 0 h 723900"/>
              <a:gd name="connsiteX5" fmla="*/ 143828 w 723900"/>
              <a:gd name="connsiteY5" fmla="*/ 184785 h 723900"/>
              <a:gd name="connsiteX6" fmla="*/ 167640 w 723900"/>
              <a:gd name="connsiteY6" fmla="*/ 171450 h 723900"/>
              <a:gd name="connsiteX7" fmla="*/ 271463 w 723900"/>
              <a:gd name="connsiteY7" fmla="*/ 139065 h 723900"/>
              <a:gd name="connsiteX8" fmla="*/ 298133 w 723900"/>
              <a:gd name="connsiteY8" fmla="*/ 137160 h 723900"/>
              <a:gd name="connsiteX9" fmla="*/ 300038 w 723900"/>
              <a:gd name="connsiteY9" fmla="*/ 163830 h 723900"/>
              <a:gd name="connsiteX10" fmla="*/ 193358 w 723900"/>
              <a:gd name="connsiteY10" fmla="*/ 212408 h 723900"/>
              <a:gd name="connsiteX11" fmla="*/ 156210 w 723900"/>
              <a:gd name="connsiteY11" fmla="*/ 207645 h 723900"/>
              <a:gd name="connsiteX12" fmla="*/ 143828 w 723900"/>
              <a:gd name="connsiteY12" fmla="*/ 184785 h 723900"/>
              <a:gd name="connsiteX13" fmla="*/ 152400 w 723900"/>
              <a:gd name="connsiteY13" fmla="*/ 304800 h 723900"/>
              <a:gd name="connsiteX14" fmla="*/ 209550 w 723900"/>
              <a:gd name="connsiteY14" fmla="*/ 247650 h 723900"/>
              <a:gd name="connsiteX15" fmla="*/ 266700 w 723900"/>
              <a:gd name="connsiteY15" fmla="*/ 304800 h 723900"/>
              <a:gd name="connsiteX16" fmla="*/ 209550 w 723900"/>
              <a:gd name="connsiteY16" fmla="*/ 361950 h 723900"/>
              <a:gd name="connsiteX17" fmla="*/ 152400 w 723900"/>
              <a:gd name="connsiteY17" fmla="*/ 304800 h 723900"/>
              <a:gd name="connsiteX18" fmla="*/ 361950 w 723900"/>
              <a:gd name="connsiteY18" fmla="*/ 545783 h 723900"/>
              <a:gd name="connsiteX19" fmla="*/ 209550 w 723900"/>
              <a:gd name="connsiteY19" fmla="*/ 581025 h 723900"/>
              <a:gd name="connsiteX20" fmla="*/ 361950 w 723900"/>
              <a:gd name="connsiteY20" fmla="*/ 488633 h 723900"/>
              <a:gd name="connsiteX21" fmla="*/ 514350 w 723900"/>
              <a:gd name="connsiteY21" fmla="*/ 581025 h 723900"/>
              <a:gd name="connsiteX22" fmla="*/ 361950 w 723900"/>
              <a:gd name="connsiteY22" fmla="*/ 545783 h 723900"/>
              <a:gd name="connsiteX23" fmla="*/ 514350 w 723900"/>
              <a:gd name="connsiteY23" fmla="*/ 361950 h 723900"/>
              <a:gd name="connsiteX24" fmla="*/ 457200 w 723900"/>
              <a:gd name="connsiteY24" fmla="*/ 304800 h 723900"/>
              <a:gd name="connsiteX25" fmla="*/ 514350 w 723900"/>
              <a:gd name="connsiteY25" fmla="*/ 247650 h 723900"/>
              <a:gd name="connsiteX26" fmla="*/ 571500 w 723900"/>
              <a:gd name="connsiteY26" fmla="*/ 304800 h 723900"/>
              <a:gd name="connsiteX27" fmla="*/ 514350 w 723900"/>
              <a:gd name="connsiteY27" fmla="*/ 361950 h 723900"/>
              <a:gd name="connsiteX28" fmla="*/ 567690 w 723900"/>
              <a:gd name="connsiteY28" fmla="*/ 208598 h 723900"/>
              <a:gd name="connsiteX29" fmla="*/ 530543 w 723900"/>
              <a:gd name="connsiteY29" fmla="*/ 213360 h 723900"/>
              <a:gd name="connsiteX30" fmla="*/ 423863 w 723900"/>
              <a:gd name="connsiteY30" fmla="*/ 164783 h 723900"/>
              <a:gd name="connsiteX31" fmla="*/ 425768 w 723900"/>
              <a:gd name="connsiteY31" fmla="*/ 138113 h 723900"/>
              <a:gd name="connsiteX32" fmla="*/ 452438 w 723900"/>
              <a:gd name="connsiteY32" fmla="*/ 140018 h 723900"/>
              <a:gd name="connsiteX33" fmla="*/ 556260 w 723900"/>
              <a:gd name="connsiteY33" fmla="*/ 172403 h 723900"/>
              <a:gd name="connsiteX34" fmla="*/ 580073 w 723900"/>
              <a:gd name="connsiteY34" fmla="*/ 185738 h 723900"/>
              <a:gd name="connsiteX35" fmla="*/ 567690 w 723900"/>
              <a:gd name="connsiteY35" fmla="*/ 208598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3900" h="723900">
                <a:moveTo>
                  <a:pt x="361950" y="0"/>
                </a:moveTo>
                <a:cubicBezTo>
                  <a:pt x="161925" y="0"/>
                  <a:pt x="0" y="161925"/>
                  <a:pt x="0" y="361950"/>
                </a:cubicBezTo>
                <a:cubicBezTo>
                  <a:pt x="0" y="561975"/>
                  <a:pt x="161925" y="723900"/>
                  <a:pt x="361950" y="723900"/>
                </a:cubicBezTo>
                <a:cubicBezTo>
                  <a:pt x="561975" y="723900"/>
                  <a:pt x="723900" y="561975"/>
                  <a:pt x="723900" y="361950"/>
                </a:cubicBezTo>
                <a:cubicBezTo>
                  <a:pt x="723900" y="161925"/>
                  <a:pt x="561975" y="0"/>
                  <a:pt x="361950" y="0"/>
                </a:cubicBezTo>
                <a:close/>
                <a:moveTo>
                  <a:pt x="143828" y="184785"/>
                </a:moveTo>
                <a:cubicBezTo>
                  <a:pt x="146685" y="174308"/>
                  <a:pt x="157163" y="168593"/>
                  <a:pt x="167640" y="171450"/>
                </a:cubicBezTo>
                <a:cubicBezTo>
                  <a:pt x="170498" y="172403"/>
                  <a:pt x="229552" y="188595"/>
                  <a:pt x="271463" y="139065"/>
                </a:cubicBezTo>
                <a:cubicBezTo>
                  <a:pt x="278130" y="131445"/>
                  <a:pt x="290513" y="130493"/>
                  <a:pt x="298133" y="137160"/>
                </a:cubicBezTo>
                <a:cubicBezTo>
                  <a:pt x="305753" y="143828"/>
                  <a:pt x="306705" y="156210"/>
                  <a:pt x="300038" y="163830"/>
                </a:cubicBezTo>
                <a:cubicBezTo>
                  <a:pt x="265748" y="203835"/>
                  <a:pt x="222885" y="212408"/>
                  <a:pt x="193358" y="212408"/>
                </a:cubicBezTo>
                <a:cubicBezTo>
                  <a:pt x="172403" y="212408"/>
                  <a:pt x="158115" y="208598"/>
                  <a:pt x="156210" y="207645"/>
                </a:cubicBezTo>
                <a:cubicBezTo>
                  <a:pt x="146685" y="205740"/>
                  <a:pt x="140970" y="195263"/>
                  <a:pt x="143828" y="184785"/>
                </a:cubicBezTo>
                <a:close/>
                <a:moveTo>
                  <a:pt x="152400" y="304800"/>
                </a:moveTo>
                <a:cubicBezTo>
                  <a:pt x="152400" y="273368"/>
                  <a:pt x="178118" y="247650"/>
                  <a:pt x="209550" y="247650"/>
                </a:cubicBezTo>
                <a:cubicBezTo>
                  <a:pt x="240983" y="247650"/>
                  <a:pt x="266700" y="273368"/>
                  <a:pt x="266700" y="304800"/>
                </a:cubicBezTo>
                <a:cubicBezTo>
                  <a:pt x="266700" y="336233"/>
                  <a:pt x="240983" y="361950"/>
                  <a:pt x="209550" y="361950"/>
                </a:cubicBezTo>
                <a:cubicBezTo>
                  <a:pt x="178118" y="361950"/>
                  <a:pt x="152400" y="336233"/>
                  <a:pt x="152400" y="304800"/>
                </a:cubicBezTo>
                <a:close/>
                <a:moveTo>
                  <a:pt x="361950" y="545783"/>
                </a:moveTo>
                <a:cubicBezTo>
                  <a:pt x="307658" y="545783"/>
                  <a:pt x="255270" y="559118"/>
                  <a:pt x="209550" y="581025"/>
                </a:cubicBezTo>
                <a:cubicBezTo>
                  <a:pt x="238125" y="525780"/>
                  <a:pt x="295275" y="488633"/>
                  <a:pt x="361950" y="488633"/>
                </a:cubicBezTo>
                <a:cubicBezTo>
                  <a:pt x="428625" y="488633"/>
                  <a:pt x="485775" y="526733"/>
                  <a:pt x="514350" y="581025"/>
                </a:cubicBezTo>
                <a:cubicBezTo>
                  <a:pt x="468630" y="558165"/>
                  <a:pt x="416243" y="545783"/>
                  <a:pt x="361950" y="545783"/>
                </a:cubicBezTo>
                <a:close/>
                <a:moveTo>
                  <a:pt x="514350" y="361950"/>
                </a:moveTo>
                <a:cubicBezTo>
                  <a:pt x="482918" y="361950"/>
                  <a:pt x="457200" y="336233"/>
                  <a:pt x="457200" y="304800"/>
                </a:cubicBezTo>
                <a:cubicBezTo>
                  <a:pt x="457200" y="273368"/>
                  <a:pt x="482918" y="247650"/>
                  <a:pt x="514350" y="247650"/>
                </a:cubicBezTo>
                <a:cubicBezTo>
                  <a:pt x="545783" y="247650"/>
                  <a:pt x="571500" y="273368"/>
                  <a:pt x="571500" y="304800"/>
                </a:cubicBezTo>
                <a:cubicBezTo>
                  <a:pt x="571500" y="336233"/>
                  <a:pt x="545783" y="361950"/>
                  <a:pt x="514350" y="361950"/>
                </a:cubicBezTo>
                <a:close/>
                <a:moveTo>
                  <a:pt x="567690" y="208598"/>
                </a:moveTo>
                <a:cubicBezTo>
                  <a:pt x="566738" y="208598"/>
                  <a:pt x="551498" y="213360"/>
                  <a:pt x="530543" y="213360"/>
                </a:cubicBezTo>
                <a:cubicBezTo>
                  <a:pt x="501015" y="213360"/>
                  <a:pt x="458153" y="204788"/>
                  <a:pt x="423863" y="164783"/>
                </a:cubicBezTo>
                <a:cubicBezTo>
                  <a:pt x="417195" y="157163"/>
                  <a:pt x="418148" y="144780"/>
                  <a:pt x="425768" y="138113"/>
                </a:cubicBezTo>
                <a:cubicBezTo>
                  <a:pt x="433388" y="131445"/>
                  <a:pt x="445770" y="132398"/>
                  <a:pt x="452438" y="140018"/>
                </a:cubicBezTo>
                <a:cubicBezTo>
                  <a:pt x="495300" y="189548"/>
                  <a:pt x="554355" y="173355"/>
                  <a:pt x="556260" y="172403"/>
                </a:cubicBezTo>
                <a:cubicBezTo>
                  <a:pt x="566738" y="169545"/>
                  <a:pt x="577215" y="175260"/>
                  <a:pt x="580073" y="185738"/>
                </a:cubicBezTo>
                <a:cubicBezTo>
                  <a:pt x="582930" y="195263"/>
                  <a:pt x="577215" y="205740"/>
                  <a:pt x="567690" y="208598"/>
                </a:cubicBezTo>
                <a:close/>
              </a:path>
            </a:pathLst>
          </a:custGeom>
          <a:solidFill>
            <a:srgbClr val="FF0000"/>
          </a:solidFill>
          <a:ln w="9525" cap="flat">
            <a:noFill/>
            <a:prstDash val="solid"/>
            <a:miter/>
          </a:ln>
        </p:spPr>
        <p:txBody>
          <a:bodyPr rtlCol="0" anchor="ctr"/>
          <a:lstStyle/>
          <a:p>
            <a:endParaRPr lang="en-US"/>
          </a:p>
        </p:txBody>
      </p:sp>
      <p:sp>
        <p:nvSpPr>
          <p:cNvPr id="23" name="Rectangle: Rounded Corners 74">
            <a:extLst>
              <a:ext uri="{FF2B5EF4-FFF2-40B4-BE49-F238E27FC236}">
                <a16:creationId xmlns:a16="http://schemas.microsoft.com/office/drawing/2014/main" id="{88559211-67EE-9E7D-A436-2FC08EB96C13}"/>
              </a:ext>
            </a:extLst>
          </p:cNvPr>
          <p:cNvSpPr/>
          <p:nvPr/>
        </p:nvSpPr>
        <p:spPr bwMode="auto">
          <a:xfrm>
            <a:off x="7501725" y="2389748"/>
            <a:ext cx="1204941" cy="1059117"/>
          </a:xfrm>
          <a:prstGeom prst="roundRect">
            <a:avLst/>
          </a:prstGeom>
          <a:noFill/>
          <a:ln w="190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4" name="Oval 23">
            <a:extLst>
              <a:ext uri="{FF2B5EF4-FFF2-40B4-BE49-F238E27FC236}">
                <a16:creationId xmlns:a16="http://schemas.microsoft.com/office/drawing/2014/main" id="{508C281A-C6C1-B138-195E-FF4F41369473}"/>
              </a:ext>
            </a:extLst>
          </p:cNvPr>
          <p:cNvSpPr/>
          <p:nvPr/>
        </p:nvSpPr>
        <p:spPr bwMode="auto">
          <a:xfrm>
            <a:off x="7945888" y="2534222"/>
            <a:ext cx="316613" cy="297103"/>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5" name="Oval 24">
            <a:extLst>
              <a:ext uri="{FF2B5EF4-FFF2-40B4-BE49-F238E27FC236}">
                <a16:creationId xmlns:a16="http://schemas.microsoft.com/office/drawing/2014/main" id="{7D1EF916-81A3-291F-C2F5-00E692AE28F0}"/>
              </a:ext>
            </a:extLst>
          </p:cNvPr>
          <p:cNvSpPr/>
          <p:nvPr/>
        </p:nvSpPr>
        <p:spPr bwMode="auto">
          <a:xfrm>
            <a:off x="7626759" y="2988367"/>
            <a:ext cx="316613" cy="297103"/>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6" name="Oval 25">
            <a:extLst>
              <a:ext uri="{FF2B5EF4-FFF2-40B4-BE49-F238E27FC236}">
                <a16:creationId xmlns:a16="http://schemas.microsoft.com/office/drawing/2014/main" id="{675AF023-2632-CFF5-43D4-1C8CFD6887E8}"/>
              </a:ext>
            </a:extLst>
          </p:cNvPr>
          <p:cNvSpPr/>
          <p:nvPr/>
        </p:nvSpPr>
        <p:spPr bwMode="auto">
          <a:xfrm>
            <a:off x="8262502" y="2988367"/>
            <a:ext cx="316613" cy="297103"/>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27" name="Picture 4">
            <a:extLst>
              <a:ext uri="{FF2B5EF4-FFF2-40B4-BE49-F238E27FC236}">
                <a16:creationId xmlns:a16="http://schemas.microsoft.com/office/drawing/2014/main" id="{CBE8DCB3-F981-CADC-955C-89BF99857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9115" y="3272610"/>
            <a:ext cx="292669" cy="2746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logo of a company&#10;&#10;AI-generated content may be incorrect.">
            <a:extLst>
              <a:ext uri="{FF2B5EF4-FFF2-40B4-BE49-F238E27FC236}">
                <a16:creationId xmlns:a16="http://schemas.microsoft.com/office/drawing/2014/main" id="{2D1E233B-EA41-1866-DAE7-7F763E3E0685}"/>
              </a:ext>
            </a:extLst>
          </p:cNvPr>
          <p:cNvPicPr>
            <a:picLocks noChangeAspect="1"/>
          </p:cNvPicPr>
          <p:nvPr/>
        </p:nvPicPr>
        <p:blipFill>
          <a:blip r:embed="rId5"/>
          <a:stretch>
            <a:fillRect/>
          </a:stretch>
        </p:blipFill>
        <p:spPr>
          <a:xfrm>
            <a:off x="2627808" y="2117070"/>
            <a:ext cx="615205" cy="615205"/>
          </a:xfrm>
          <a:prstGeom prst="rect">
            <a:avLst/>
          </a:prstGeom>
        </p:spPr>
      </p:pic>
      <p:pic>
        <p:nvPicPr>
          <p:cNvPr id="29" name="Picture 28">
            <a:extLst>
              <a:ext uri="{FF2B5EF4-FFF2-40B4-BE49-F238E27FC236}">
                <a16:creationId xmlns:a16="http://schemas.microsoft.com/office/drawing/2014/main" id="{5534BA86-8405-83C3-51C8-42D0D69BC0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0808" y="2261384"/>
            <a:ext cx="537882" cy="43230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74">
            <a:extLst>
              <a:ext uri="{FF2B5EF4-FFF2-40B4-BE49-F238E27FC236}">
                <a16:creationId xmlns:a16="http://schemas.microsoft.com/office/drawing/2014/main" id="{C10CE804-9230-5143-6A37-3616D54136D9}"/>
              </a:ext>
            </a:extLst>
          </p:cNvPr>
          <p:cNvSpPr/>
          <p:nvPr/>
        </p:nvSpPr>
        <p:spPr bwMode="auto">
          <a:xfrm>
            <a:off x="1746453" y="2304418"/>
            <a:ext cx="1188959" cy="1053813"/>
          </a:xfrm>
          <a:prstGeom prst="roundRect">
            <a:avLst/>
          </a:prstGeom>
          <a:noFill/>
          <a:ln w="190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1" name="Oval 30">
            <a:extLst>
              <a:ext uri="{FF2B5EF4-FFF2-40B4-BE49-F238E27FC236}">
                <a16:creationId xmlns:a16="http://schemas.microsoft.com/office/drawing/2014/main" id="{E5957AE6-EA57-705D-250D-670CA64BBAE3}"/>
              </a:ext>
            </a:extLst>
          </p:cNvPr>
          <p:cNvSpPr/>
          <p:nvPr/>
        </p:nvSpPr>
        <p:spPr bwMode="auto">
          <a:xfrm>
            <a:off x="2184725" y="2448169"/>
            <a:ext cx="312414" cy="295615"/>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2" name="Oval 31">
            <a:extLst>
              <a:ext uri="{FF2B5EF4-FFF2-40B4-BE49-F238E27FC236}">
                <a16:creationId xmlns:a16="http://schemas.microsoft.com/office/drawing/2014/main" id="{559C21AA-B704-A22C-ADF7-E1F818810CD8}"/>
              </a:ext>
            </a:extLst>
          </p:cNvPr>
          <p:cNvSpPr/>
          <p:nvPr/>
        </p:nvSpPr>
        <p:spPr bwMode="auto">
          <a:xfrm>
            <a:off x="1869829" y="2900039"/>
            <a:ext cx="312414" cy="295615"/>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3" name="Oval 32">
            <a:extLst>
              <a:ext uri="{FF2B5EF4-FFF2-40B4-BE49-F238E27FC236}">
                <a16:creationId xmlns:a16="http://schemas.microsoft.com/office/drawing/2014/main" id="{B0B31D22-D217-C4E3-532C-1FE7670D24BA}"/>
              </a:ext>
            </a:extLst>
          </p:cNvPr>
          <p:cNvSpPr/>
          <p:nvPr/>
        </p:nvSpPr>
        <p:spPr bwMode="auto">
          <a:xfrm>
            <a:off x="2497139" y="2900039"/>
            <a:ext cx="312414" cy="295615"/>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34" name="Graphic 33">
            <a:extLst>
              <a:ext uri="{FF2B5EF4-FFF2-40B4-BE49-F238E27FC236}">
                <a16:creationId xmlns:a16="http://schemas.microsoft.com/office/drawing/2014/main" id="{4FA179F3-6D0F-933D-5E0E-B010BA4CDF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87528" y="3179716"/>
            <a:ext cx="500762" cy="194454"/>
          </a:xfrm>
          <a:prstGeom prst="rect">
            <a:avLst/>
          </a:prstGeom>
        </p:spPr>
      </p:pic>
      <p:grpSp>
        <p:nvGrpSpPr>
          <p:cNvPr id="35" name="Group 34">
            <a:extLst>
              <a:ext uri="{FF2B5EF4-FFF2-40B4-BE49-F238E27FC236}">
                <a16:creationId xmlns:a16="http://schemas.microsoft.com/office/drawing/2014/main" id="{B66B7A02-EA9C-3E38-F4FF-5AA621C3DF9A}"/>
              </a:ext>
            </a:extLst>
          </p:cNvPr>
          <p:cNvGrpSpPr/>
          <p:nvPr/>
        </p:nvGrpSpPr>
        <p:grpSpPr>
          <a:xfrm>
            <a:off x="8198190" y="2930596"/>
            <a:ext cx="412643" cy="412643"/>
            <a:chOff x="10460611" y="3971387"/>
            <a:chExt cx="412643" cy="412643"/>
          </a:xfrm>
        </p:grpSpPr>
        <p:sp>
          <p:nvSpPr>
            <p:cNvPr id="36" name="Oval 35">
              <a:extLst>
                <a:ext uri="{FF2B5EF4-FFF2-40B4-BE49-F238E27FC236}">
                  <a16:creationId xmlns:a16="http://schemas.microsoft.com/office/drawing/2014/main" id="{1150DAC2-5CD6-69DE-D9D2-95801EF2598E}"/>
                </a:ext>
              </a:extLst>
            </p:cNvPr>
            <p:cNvSpPr/>
            <p:nvPr/>
          </p:nvSpPr>
          <p:spPr bwMode="auto">
            <a:xfrm>
              <a:off x="10486932" y="3994727"/>
              <a:ext cx="360000" cy="360000"/>
            </a:xfrm>
            <a:prstGeom prst="ellipse">
              <a:avLst/>
            </a:prstGeom>
            <a:solidFill>
              <a:schemeClr val="accent3"/>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8" name="Graphic 62" descr="Close with solid fill">
              <a:extLst>
                <a:ext uri="{FF2B5EF4-FFF2-40B4-BE49-F238E27FC236}">
                  <a16:creationId xmlns:a16="http://schemas.microsoft.com/office/drawing/2014/main" id="{8432DD41-6410-8FBC-469D-3D25EE344422}"/>
                </a:ext>
              </a:extLst>
            </p:cNvPr>
            <p:cNvSpPr/>
            <p:nvPr/>
          </p:nvSpPr>
          <p:spPr>
            <a:xfrm>
              <a:off x="10460611" y="3971387"/>
              <a:ext cx="412643" cy="412643"/>
            </a:xfrm>
            <a:custGeom>
              <a:avLst/>
              <a:gdLst>
                <a:gd name="connsiteX0" fmla="*/ 412644 w 412643"/>
                <a:gd name="connsiteY0" fmla="*/ 49541 h 412643"/>
                <a:gd name="connsiteX1" fmla="*/ 363103 w 412643"/>
                <a:gd name="connsiteY1" fmla="*/ 0 h 412643"/>
                <a:gd name="connsiteX2" fmla="*/ 206322 w 412643"/>
                <a:gd name="connsiteY2" fmla="*/ 156781 h 412643"/>
                <a:gd name="connsiteX3" fmla="*/ 49541 w 412643"/>
                <a:gd name="connsiteY3" fmla="*/ 0 h 412643"/>
                <a:gd name="connsiteX4" fmla="*/ 0 w 412643"/>
                <a:gd name="connsiteY4" fmla="*/ 49541 h 412643"/>
                <a:gd name="connsiteX5" fmla="*/ 156781 w 412643"/>
                <a:gd name="connsiteY5" fmla="*/ 206322 h 412643"/>
                <a:gd name="connsiteX6" fmla="*/ 0 w 412643"/>
                <a:gd name="connsiteY6" fmla="*/ 363103 h 412643"/>
                <a:gd name="connsiteX7" fmla="*/ 49541 w 412643"/>
                <a:gd name="connsiteY7" fmla="*/ 412644 h 412643"/>
                <a:gd name="connsiteX8" fmla="*/ 206322 w 412643"/>
                <a:gd name="connsiteY8" fmla="*/ 255862 h 412643"/>
                <a:gd name="connsiteX9" fmla="*/ 363103 w 412643"/>
                <a:gd name="connsiteY9" fmla="*/ 412644 h 412643"/>
                <a:gd name="connsiteX10" fmla="*/ 412644 w 412643"/>
                <a:gd name="connsiteY10" fmla="*/ 363103 h 412643"/>
                <a:gd name="connsiteX11" fmla="*/ 255862 w 412643"/>
                <a:gd name="connsiteY11" fmla="*/ 206322 h 41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643" h="412643">
                  <a:moveTo>
                    <a:pt x="412644" y="49541"/>
                  </a:moveTo>
                  <a:lnTo>
                    <a:pt x="363103" y="0"/>
                  </a:lnTo>
                  <a:lnTo>
                    <a:pt x="206322" y="156781"/>
                  </a:lnTo>
                  <a:lnTo>
                    <a:pt x="49541" y="0"/>
                  </a:lnTo>
                  <a:lnTo>
                    <a:pt x="0" y="49541"/>
                  </a:lnTo>
                  <a:lnTo>
                    <a:pt x="156781" y="206322"/>
                  </a:lnTo>
                  <a:lnTo>
                    <a:pt x="0" y="363103"/>
                  </a:lnTo>
                  <a:lnTo>
                    <a:pt x="49541" y="412644"/>
                  </a:lnTo>
                  <a:lnTo>
                    <a:pt x="206322" y="255862"/>
                  </a:lnTo>
                  <a:lnTo>
                    <a:pt x="363103" y="412644"/>
                  </a:lnTo>
                  <a:lnTo>
                    <a:pt x="412644" y="363103"/>
                  </a:lnTo>
                  <a:lnTo>
                    <a:pt x="255862" y="206322"/>
                  </a:lnTo>
                  <a:close/>
                </a:path>
              </a:pathLst>
            </a:custGeom>
            <a:solidFill>
              <a:srgbClr val="FF0000"/>
            </a:solidFill>
            <a:ln w="5755" cap="flat">
              <a:noFill/>
              <a:prstDash val="solid"/>
              <a:miter/>
            </a:ln>
          </p:spPr>
          <p:txBody>
            <a:bodyPr rtlCol="0" anchor="ctr"/>
            <a:lstStyle/>
            <a:p>
              <a:endParaRPr lang="en-US"/>
            </a:p>
          </p:txBody>
        </p:sp>
      </p:grpSp>
      <p:pic>
        <p:nvPicPr>
          <p:cNvPr id="39" name="Graphic 38" descr="Devil face with solid fill with solid fill">
            <a:extLst>
              <a:ext uri="{FF2B5EF4-FFF2-40B4-BE49-F238E27FC236}">
                <a16:creationId xmlns:a16="http://schemas.microsoft.com/office/drawing/2014/main" id="{448FFC86-FF1E-DC9E-5F95-57197ECA26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30051" y="2379399"/>
            <a:ext cx="418603" cy="418603"/>
          </a:xfrm>
          <a:prstGeom prst="rect">
            <a:avLst/>
          </a:prstGeom>
        </p:spPr>
      </p:pic>
      <p:pic>
        <p:nvPicPr>
          <p:cNvPr id="40" name="Graphic 39" descr="Devil face with solid fill with solid fill">
            <a:extLst>
              <a:ext uri="{FF2B5EF4-FFF2-40B4-BE49-F238E27FC236}">
                <a16:creationId xmlns:a16="http://schemas.microsoft.com/office/drawing/2014/main" id="{EF4C0526-BDC3-60BF-E13E-78CDE3E829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7300" y="2827469"/>
            <a:ext cx="418603" cy="418603"/>
          </a:xfrm>
          <a:prstGeom prst="rect">
            <a:avLst/>
          </a:prstGeom>
        </p:spPr>
      </p:pic>
      <p:pic>
        <p:nvPicPr>
          <p:cNvPr id="41" name="Graphic 40" descr="Devil face with solid fill with solid fill">
            <a:extLst>
              <a:ext uri="{FF2B5EF4-FFF2-40B4-BE49-F238E27FC236}">
                <a16:creationId xmlns:a16="http://schemas.microsoft.com/office/drawing/2014/main" id="{84D341F9-863D-C0D7-49CF-CA1BE5224D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44044" y="2833564"/>
            <a:ext cx="418603" cy="418603"/>
          </a:xfrm>
          <a:prstGeom prst="rect">
            <a:avLst/>
          </a:prstGeom>
        </p:spPr>
      </p:pic>
    </p:spTree>
    <p:extLst>
      <p:ext uri="{BB962C8B-B14F-4D97-AF65-F5344CB8AC3E}">
        <p14:creationId xmlns:p14="http://schemas.microsoft.com/office/powerpoint/2010/main" val="334848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EE79C-7A03-1BFD-A6C7-47714AA9D0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F28C46-42CA-8150-F40B-725C228AE7B3}"/>
              </a:ext>
            </a:extLst>
          </p:cNvPr>
          <p:cNvSpPr>
            <a:spLocks noGrp="1"/>
          </p:cNvSpPr>
          <p:nvPr>
            <p:ph type="title"/>
          </p:nvPr>
        </p:nvSpPr>
        <p:spPr/>
        <p:txBody>
          <a:bodyPr>
            <a:normAutofit fontScale="90000"/>
          </a:bodyPr>
          <a:lstStyle/>
          <a:p>
            <a:r>
              <a:rPr lang="en-US"/>
              <a:t>What can we do?</a:t>
            </a:r>
          </a:p>
        </p:txBody>
      </p:sp>
      <p:sp>
        <p:nvSpPr>
          <p:cNvPr id="4" name="Slide Number Placeholder 3">
            <a:extLst>
              <a:ext uri="{FF2B5EF4-FFF2-40B4-BE49-F238E27FC236}">
                <a16:creationId xmlns:a16="http://schemas.microsoft.com/office/drawing/2014/main" id="{281B7B51-7F4D-3E85-85A1-658E0E96BCE5}"/>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22</a:t>
            </a:fld>
            <a:endParaRPr lang="en-US"/>
          </a:p>
        </p:txBody>
      </p:sp>
      <p:sp>
        <p:nvSpPr>
          <p:cNvPr id="5" name="Rounded Rectangle 4">
            <a:extLst>
              <a:ext uri="{FF2B5EF4-FFF2-40B4-BE49-F238E27FC236}">
                <a16:creationId xmlns:a16="http://schemas.microsoft.com/office/drawing/2014/main" id="{19B76332-2152-5826-AF5E-2D6C2D56D26F}"/>
              </a:ext>
            </a:extLst>
          </p:cNvPr>
          <p:cNvSpPr/>
          <p:nvPr/>
        </p:nvSpPr>
        <p:spPr bwMode="auto">
          <a:xfrm>
            <a:off x="1192192" y="1446835"/>
            <a:ext cx="4004841" cy="694481"/>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Correlated Failures</a:t>
            </a:r>
          </a:p>
        </p:txBody>
      </p:sp>
      <p:sp>
        <p:nvSpPr>
          <p:cNvPr id="6" name="Rounded Rectangle 5">
            <a:extLst>
              <a:ext uri="{FF2B5EF4-FFF2-40B4-BE49-F238E27FC236}">
                <a16:creationId xmlns:a16="http://schemas.microsoft.com/office/drawing/2014/main" id="{74F7FDD4-EDF2-A528-5E66-459535230A4A}"/>
              </a:ext>
            </a:extLst>
          </p:cNvPr>
          <p:cNvSpPr/>
          <p:nvPr/>
        </p:nvSpPr>
        <p:spPr bwMode="auto">
          <a:xfrm>
            <a:off x="1192190" y="3391858"/>
            <a:ext cx="4004841" cy="694481"/>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Heterogenous Cluster</a:t>
            </a:r>
          </a:p>
        </p:txBody>
      </p:sp>
      <p:sp>
        <p:nvSpPr>
          <p:cNvPr id="7" name="Rounded Rectangle 6">
            <a:extLst>
              <a:ext uri="{FF2B5EF4-FFF2-40B4-BE49-F238E27FC236}">
                <a16:creationId xmlns:a16="http://schemas.microsoft.com/office/drawing/2014/main" id="{7B5CFE91-3F1C-D783-B167-892FDEA4FDDB}"/>
              </a:ext>
            </a:extLst>
          </p:cNvPr>
          <p:cNvSpPr/>
          <p:nvPr/>
        </p:nvSpPr>
        <p:spPr bwMode="auto">
          <a:xfrm>
            <a:off x="1192190" y="5336882"/>
            <a:ext cx="4004841" cy="694481"/>
          </a:xfrm>
          <a:prstGeom prst="roundRect">
            <a:avLst/>
          </a:prstGeom>
          <a:ln/>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Platform Fault Tolerance</a:t>
            </a:r>
          </a:p>
        </p:txBody>
      </p:sp>
      <p:cxnSp>
        <p:nvCxnSpPr>
          <p:cNvPr id="9" name="Straight Arrow Connector 8">
            <a:extLst>
              <a:ext uri="{FF2B5EF4-FFF2-40B4-BE49-F238E27FC236}">
                <a16:creationId xmlns:a16="http://schemas.microsoft.com/office/drawing/2014/main" id="{506ADB08-5F3B-5AF8-3768-124E2C0A7AF3}"/>
              </a:ext>
            </a:extLst>
          </p:cNvPr>
          <p:cNvCxnSpPr>
            <a:stCxn id="5" idx="2"/>
            <a:endCxn id="6" idx="0"/>
          </p:cNvCxnSpPr>
          <p:nvPr/>
        </p:nvCxnSpPr>
        <p:spPr>
          <a:xfrm flipH="1">
            <a:off x="3194611" y="2141316"/>
            <a:ext cx="2" cy="1250542"/>
          </a:xfrm>
          <a:prstGeom prst="straightConnector1">
            <a:avLst/>
          </a:prstGeom>
          <a:ln w="76200">
            <a:solidFill>
              <a:schemeClr val="accent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64BFD93-2C56-C7B3-2EF5-2AC1BFB602AC}"/>
              </a:ext>
            </a:extLst>
          </p:cNvPr>
          <p:cNvCxnSpPr>
            <a:stCxn id="6" idx="2"/>
            <a:endCxn id="7" idx="0"/>
          </p:cNvCxnSpPr>
          <p:nvPr/>
        </p:nvCxnSpPr>
        <p:spPr>
          <a:xfrm>
            <a:off x="3194611" y="4086339"/>
            <a:ext cx="0" cy="1250543"/>
          </a:xfrm>
          <a:prstGeom prst="straightConnector1">
            <a:avLst/>
          </a:prstGeom>
          <a:ln w="76200">
            <a:solidFill>
              <a:schemeClr val="accent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3C7E1A-C903-031A-474D-4D36C4685979}"/>
              </a:ext>
            </a:extLst>
          </p:cNvPr>
          <p:cNvCxnSpPr>
            <a:cxnSpLocks/>
          </p:cNvCxnSpPr>
          <p:nvPr/>
        </p:nvCxnSpPr>
        <p:spPr>
          <a:xfrm>
            <a:off x="6085116" y="1229912"/>
            <a:ext cx="0" cy="5024486"/>
          </a:xfrm>
          <a:prstGeom prst="line">
            <a:avLst/>
          </a:prstGeom>
          <a:ln w="76200">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5FDC97DC-295F-B0F9-71CD-845321E81D42}"/>
              </a:ext>
            </a:extLst>
          </p:cNvPr>
          <p:cNvSpPr/>
          <p:nvPr/>
        </p:nvSpPr>
        <p:spPr bwMode="auto">
          <a:xfrm>
            <a:off x="6994967" y="1446835"/>
            <a:ext cx="4004841" cy="694481"/>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i="1">
                <a:gradFill>
                  <a:gsLst>
                    <a:gs pos="0">
                      <a:srgbClr val="FFFFFF"/>
                    </a:gs>
                    <a:gs pos="100000">
                      <a:srgbClr val="FFFFFF"/>
                    </a:gs>
                  </a:gsLst>
                  <a:lin ang="5400000" scaled="0"/>
                </a:gradFill>
                <a:ea typeface="Segoe UI" pitchFamily="34" charset="0"/>
                <a:cs typeface="Segoe UI" pitchFamily="34" charset="0"/>
              </a:rPr>
              <a:t>Rare</a:t>
            </a:r>
            <a:r>
              <a:rPr lang="en-US" sz="2400">
                <a:gradFill>
                  <a:gsLst>
                    <a:gs pos="0">
                      <a:srgbClr val="FFFFFF"/>
                    </a:gs>
                    <a:gs pos="100000">
                      <a:srgbClr val="FFFFFF"/>
                    </a:gs>
                  </a:gsLst>
                  <a:lin ang="5400000" scaled="0"/>
                </a:gradFill>
                <a:ea typeface="Segoe UI" pitchFamily="34" charset="0"/>
                <a:cs typeface="Segoe UI" pitchFamily="34" charset="0"/>
              </a:rPr>
              <a:t> TEE Compromises</a:t>
            </a:r>
          </a:p>
        </p:txBody>
      </p:sp>
      <p:sp>
        <p:nvSpPr>
          <p:cNvPr id="14" name="Rounded Rectangle 13">
            <a:extLst>
              <a:ext uri="{FF2B5EF4-FFF2-40B4-BE49-F238E27FC236}">
                <a16:creationId xmlns:a16="http://schemas.microsoft.com/office/drawing/2014/main" id="{9A81945E-9A7A-0475-5F59-3F65B65F2B31}"/>
              </a:ext>
            </a:extLst>
          </p:cNvPr>
          <p:cNvSpPr/>
          <p:nvPr/>
        </p:nvSpPr>
        <p:spPr bwMode="auto">
          <a:xfrm>
            <a:off x="6994965" y="3391858"/>
            <a:ext cx="4004841" cy="694481"/>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Auditing</a:t>
            </a:r>
          </a:p>
        </p:txBody>
      </p:sp>
      <p:sp>
        <p:nvSpPr>
          <p:cNvPr id="15" name="Rounded Rectangle 14">
            <a:extLst>
              <a:ext uri="{FF2B5EF4-FFF2-40B4-BE49-F238E27FC236}">
                <a16:creationId xmlns:a16="http://schemas.microsoft.com/office/drawing/2014/main" id="{59350E1E-6668-57F4-70D1-1915E5E76DAC}"/>
              </a:ext>
            </a:extLst>
          </p:cNvPr>
          <p:cNvSpPr/>
          <p:nvPr/>
        </p:nvSpPr>
        <p:spPr bwMode="auto">
          <a:xfrm>
            <a:off x="6994965" y="5336882"/>
            <a:ext cx="4004841" cy="694481"/>
          </a:xfrm>
          <a:prstGeom prst="roundRect">
            <a:avLst/>
          </a:prstGeom>
          <a:ln/>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err="1">
                <a:gradFill>
                  <a:gsLst>
                    <a:gs pos="0">
                      <a:srgbClr val="FFFFFF"/>
                    </a:gs>
                    <a:gs pos="100000">
                      <a:srgbClr val="FFFFFF"/>
                    </a:gs>
                  </a:gsLst>
                  <a:lin ang="5400000" scaled="0"/>
                </a:gradFill>
                <a:ea typeface="Segoe UI" pitchFamily="34" charset="0"/>
                <a:cs typeface="Segoe UI" pitchFamily="34" charset="0"/>
              </a:rPr>
              <a:t>PirateShip</a:t>
            </a:r>
            <a:endParaRPr lang="en-US" sz="2400">
              <a:gradFill>
                <a:gsLst>
                  <a:gs pos="0">
                    <a:srgbClr val="FFFFFF"/>
                  </a:gs>
                  <a:gs pos="100000">
                    <a:srgbClr val="FFFFFF"/>
                  </a:gs>
                </a:gsLst>
                <a:lin ang="5400000" scaled="0"/>
              </a:gradFill>
              <a:ea typeface="Segoe UI" pitchFamily="34" charset="0"/>
              <a:cs typeface="Segoe UI" pitchFamily="34" charset="0"/>
            </a:endParaRPr>
          </a:p>
        </p:txBody>
      </p:sp>
      <p:cxnSp>
        <p:nvCxnSpPr>
          <p:cNvPr id="16" name="Straight Arrow Connector 15">
            <a:extLst>
              <a:ext uri="{FF2B5EF4-FFF2-40B4-BE49-F238E27FC236}">
                <a16:creationId xmlns:a16="http://schemas.microsoft.com/office/drawing/2014/main" id="{EA92CF40-3E03-1A81-8CBE-3A86311B5F04}"/>
              </a:ext>
            </a:extLst>
          </p:cNvPr>
          <p:cNvCxnSpPr>
            <a:stCxn id="13" idx="2"/>
            <a:endCxn id="14" idx="0"/>
          </p:cNvCxnSpPr>
          <p:nvPr/>
        </p:nvCxnSpPr>
        <p:spPr>
          <a:xfrm flipH="1">
            <a:off x="8997386" y="2141316"/>
            <a:ext cx="2" cy="1250542"/>
          </a:xfrm>
          <a:prstGeom prst="straightConnector1">
            <a:avLst/>
          </a:prstGeom>
          <a:ln w="76200">
            <a:solidFill>
              <a:schemeClr val="accent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D94E061-E63A-757C-8448-AF2E9B9E1B2A}"/>
              </a:ext>
            </a:extLst>
          </p:cNvPr>
          <p:cNvCxnSpPr>
            <a:stCxn id="14" idx="2"/>
            <a:endCxn id="15" idx="0"/>
          </p:cNvCxnSpPr>
          <p:nvPr/>
        </p:nvCxnSpPr>
        <p:spPr>
          <a:xfrm>
            <a:off x="8997386" y="4086339"/>
            <a:ext cx="0" cy="1250543"/>
          </a:xfrm>
          <a:prstGeom prst="straightConnector1">
            <a:avLst/>
          </a:prstGeom>
          <a:ln w="76200">
            <a:solidFill>
              <a:schemeClr val="accent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71B2D13-7BE1-BEBD-2E24-5803F0EC0EF1}"/>
              </a:ext>
            </a:extLst>
          </p:cNvPr>
          <p:cNvSpPr/>
          <p:nvPr/>
        </p:nvSpPr>
        <p:spPr bwMode="auto">
          <a:xfrm>
            <a:off x="5983941" y="-941294"/>
            <a:ext cx="8243047" cy="8633012"/>
          </a:xfrm>
          <a:prstGeom prst="rect">
            <a:avLst/>
          </a:prstGeom>
          <a:solidFill>
            <a:srgbClr val="000000">
              <a:alpha val="83137"/>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67501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3.95833E-6 3.7037E-7 L -0.6517 0.00255 " pathEditMode="relative" rAng="0" ptsTypes="AA">
                                      <p:cBhvr>
                                        <p:cTn id="6" dur="1000" fill="hold"/>
                                        <p:tgtEl>
                                          <p:spTgt spid="3"/>
                                        </p:tgtEl>
                                        <p:attrNameLst>
                                          <p:attrName>ppt_x</p:attrName>
                                          <p:attrName>ppt_y</p:attrName>
                                        </p:attrNameLst>
                                      </p:cBhvr>
                                      <p:rCtr x="-3259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E5177-C8D7-CF01-0937-EB8EF21EFE1B}"/>
              </a:ext>
            </a:extLst>
          </p:cNvPr>
          <p:cNvSpPr>
            <a:spLocks noGrp="1"/>
          </p:cNvSpPr>
          <p:nvPr>
            <p:ph type="title"/>
          </p:nvPr>
        </p:nvSpPr>
        <p:spPr/>
        <p:txBody>
          <a:bodyPr>
            <a:normAutofit fontScale="90000"/>
          </a:bodyPr>
          <a:lstStyle/>
          <a:p>
            <a:r>
              <a:rPr lang="en-US"/>
              <a:t>Dual notions of confirmation</a:t>
            </a:r>
          </a:p>
        </p:txBody>
      </p:sp>
      <p:sp>
        <p:nvSpPr>
          <p:cNvPr id="3" name="Slide Number Placeholder 2">
            <a:extLst>
              <a:ext uri="{FF2B5EF4-FFF2-40B4-BE49-F238E27FC236}">
                <a16:creationId xmlns:a16="http://schemas.microsoft.com/office/drawing/2014/main" id="{F37457E7-E9BE-7C9A-AF27-2D3983426C99}"/>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23</a:t>
            </a:fld>
            <a:endParaRPr lang="en-US"/>
          </a:p>
        </p:txBody>
      </p:sp>
      <p:sp>
        <p:nvSpPr>
          <p:cNvPr id="6" name="Freeform 5">
            <a:extLst>
              <a:ext uri="{FF2B5EF4-FFF2-40B4-BE49-F238E27FC236}">
                <a16:creationId xmlns:a16="http://schemas.microsoft.com/office/drawing/2014/main" id="{1609D14C-E80A-2BF1-10B4-D743D7D321B8}"/>
              </a:ext>
            </a:extLst>
          </p:cNvPr>
          <p:cNvSpPr/>
          <p:nvPr/>
        </p:nvSpPr>
        <p:spPr>
          <a:xfrm>
            <a:off x="2817332" y="2048139"/>
            <a:ext cx="2335443" cy="1401266"/>
          </a:xfrm>
          <a:custGeom>
            <a:avLst/>
            <a:gdLst>
              <a:gd name="connsiteX0" fmla="*/ 0 w 2310717"/>
              <a:gd name="connsiteY0" fmla="*/ 0 h 1346937"/>
              <a:gd name="connsiteX1" fmla="*/ 2310717 w 2310717"/>
              <a:gd name="connsiteY1" fmla="*/ 0 h 1346937"/>
              <a:gd name="connsiteX2" fmla="*/ 2310717 w 2310717"/>
              <a:gd name="connsiteY2" fmla="*/ 1346937 h 1346937"/>
              <a:gd name="connsiteX3" fmla="*/ 0 w 2310717"/>
              <a:gd name="connsiteY3" fmla="*/ 1346937 h 1346937"/>
              <a:gd name="connsiteX4" fmla="*/ 0 w 2310717"/>
              <a:gd name="connsiteY4" fmla="*/ 0 h 13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717" h="1346937">
                <a:moveTo>
                  <a:pt x="0" y="0"/>
                </a:moveTo>
                <a:lnTo>
                  <a:pt x="2310717" y="0"/>
                </a:lnTo>
                <a:lnTo>
                  <a:pt x="2310717" y="1346937"/>
                </a:lnTo>
                <a:lnTo>
                  <a:pt x="0" y="1346937"/>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Commit</a:t>
            </a:r>
          </a:p>
        </p:txBody>
      </p:sp>
      <p:sp>
        <p:nvSpPr>
          <p:cNvPr id="7" name="Freeform 6">
            <a:extLst>
              <a:ext uri="{FF2B5EF4-FFF2-40B4-BE49-F238E27FC236}">
                <a16:creationId xmlns:a16="http://schemas.microsoft.com/office/drawing/2014/main" id="{6C7676BE-71AD-70FF-6DC0-12780FC8D144}"/>
              </a:ext>
            </a:extLst>
          </p:cNvPr>
          <p:cNvSpPr/>
          <p:nvPr/>
        </p:nvSpPr>
        <p:spPr>
          <a:xfrm>
            <a:off x="2817331" y="4334255"/>
            <a:ext cx="2335443" cy="1401266"/>
          </a:xfrm>
          <a:custGeom>
            <a:avLst/>
            <a:gdLst>
              <a:gd name="connsiteX0" fmla="*/ 0 w 2335443"/>
              <a:gd name="connsiteY0" fmla="*/ 0 h 1401266"/>
              <a:gd name="connsiteX1" fmla="*/ 2335443 w 2335443"/>
              <a:gd name="connsiteY1" fmla="*/ 0 h 1401266"/>
              <a:gd name="connsiteX2" fmla="*/ 2335443 w 2335443"/>
              <a:gd name="connsiteY2" fmla="*/ 1401266 h 1401266"/>
              <a:gd name="connsiteX3" fmla="*/ 0 w 2335443"/>
              <a:gd name="connsiteY3" fmla="*/ 1401266 h 1401266"/>
              <a:gd name="connsiteX4" fmla="*/ 0 w 2335443"/>
              <a:gd name="connsiteY4" fmla="*/ 0 h 140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5443" h="1401266">
                <a:moveTo>
                  <a:pt x="0" y="0"/>
                </a:moveTo>
                <a:lnTo>
                  <a:pt x="2335443" y="0"/>
                </a:lnTo>
                <a:lnTo>
                  <a:pt x="2335443" y="1401266"/>
                </a:lnTo>
                <a:lnTo>
                  <a:pt x="0" y="1401266"/>
                </a:lnTo>
                <a:lnTo>
                  <a:pt x="0" y="0"/>
                </a:lnTo>
                <a:close/>
              </a:path>
            </a:pathLst>
          </a:custGeom>
        </p:spPr>
        <p:style>
          <a:lnRef idx="2">
            <a:schemeClr val="accent2">
              <a:shade val="15000"/>
            </a:schemeClr>
          </a:lnRef>
          <a:fillRef idx="1">
            <a:schemeClr val="accent2"/>
          </a:fillRef>
          <a:effectRef idx="0">
            <a:schemeClr val="accent2"/>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Audit</a:t>
            </a:r>
          </a:p>
        </p:txBody>
      </p:sp>
      <mc:AlternateContent xmlns:mc="http://schemas.openxmlformats.org/markup-compatibility/2006" xmlns:a14="http://schemas.microsoft.com/office/drawing/2010/main">
        <mc:Choice Requires="a14">
          <p:sp>
            <p:nvSpPr>
              <p:cNvPr id="9" name="Rectangular Callout 8">
                <a:extLst>
                  <a:ext uri="{FF2B5EF4-FFF2-40B4-BE49-F238E27FC236}">
                    <a16:creationId xmlns:a16="http://schemas.microsoft.com/office/drawing/2014/main" id="{860353E8-69A4-80FC-54B5-5147513FEDB1}"/>
                  </a:ext>
                </a:extLst>
              </p:cNvPr>
              <p:cNvSpPr/>
              <p:nvPr/>
            </p:nvSpPr>
            <p:spPr bwMode="auto">
              <a:xfrm>
                <a:off x="7039227" y="2062314"/>
                <a:ext cx="4440198" cy="599840"/>
              </a:xfrm>
              <a:prstGeom prst="wedgeRectCallout">
                <a:avLst>
                  <a:gd name="adj1" fmla="val -92830"/>
                  <a:gd name="adj2" fmla="val 71259"/>
                </a:avLst>
              </a:prstGeom>
              <a:ln w="38100">
                <a:solidFill>
                  <a:schemeClr val="accent1">
                    <a:lumMod val="75000"/>
                  </a:schemeClr>
                </a:solidFill>
                <a:prstDash val="dash"/>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solidFill>
                      <a:schemeClr val="tx1"/>
                    </a:solidFill>
                    <a:ea typeface="Segoe UI" pitchFamily="34" charset="0"/>
                    <a:cs typeface="Segoe UI" pitchFamily="34" charset="0"/>
                  </a:rPr>
                  <a:t>Up to </a:t>
                </a:r>
                <a14:m>
                  <m:oMath xmlns:m="http://schemas.openxmlformats.org/officeDocument/2006/math">
                    <m:r>
                      <a:rPr lang="en-US" sz="2400" b="0" i="1" smtClean="0">
                        <a:solidFill>
                          <a:schemeClr val="tx1"/>
                        </a:solidFill>
                        <a:latin typeface="Cambria Math" panose="02040503050406030204" pitchFamily="18" charset="0"/>
                        <a:ea typeface="Segoe UI" pitchFamily="34" charset="0"/>
                        <a:cs typeface="Segoe UI" pitchFamily="34" charset="0"/>
                      </a:rPr>
                      <m:t>𝑐</m:t>
                    </m:r>
                  </m:oMath>
                </a14:m>
                <a:r>
                  <a:rPr lang="en-US" sz="2400">
                    <a:solidFill>
                      <a:schemeClr val="tx1"/>
                    </a:solidFill>
                    <a:ea typeface="Segoe UI" pitchFamily="34" charset="0"/>
                    <a:cs typeface="Segoe UI" pitchFamily="34" charset="0"/>
                  </a:rPr>
                  <a:t> crashes</a:t>
                </a:r>
              </a:p>
            </p:txBody>
          </p:sp>
        </mc:Choice>
        <mc:Fallback xmlns="">
          <p:sp>
            <p:nvSpPr>
              <p:cNvPr id="9" name="Rectangular Callout 8">
                <a:extLst>
                  <a:ext uri="{FF2B5EF4-FFF2-40B4-BE49-F238E27FC236}">
                    <a16:creationId xmlns:a16="http://schemas.microsoft.com/office/drawing/2014/main" id="{860353E8-69A4-80FC-54B5-5147513FEDB1}"/>
                  </a:ext>
                </a:extLst>
              </p:cNvPr>
              <p:cNvSpPr>
                <a:spLocks noRot="1" noChangeAspect="1" noMove="1" noResize="1" noEditPoints="1" noAdjustHandles="1" noChangeArrowheads="1" noChangeShapeType="1" noTextEdit="1"/>
              </p:cNvSpPr>
              <p:nvPr/>
            </p:nvSpPr>
            <p:spPr bwMode="auto">
              <a:xfrm>
                <a:off x="7039227" y="2062314"/>
                <a:ext cx="4440198" cy="599840"/>
              </a:xfrm>
              <a:prstGeom prst="wedgeRectCallout">
                <a:avLst>
                  <a:gd name="adj1" fmla="val -92830"/>
                  <a:gd name="adj2" fmla="val 71259"/>
                </a:avLst>
              </a:prstGeom>
              <a:blipFill>
                <a:blip r:embed="rId4"/>
                <a:stretch>
                  <a:fillRect/>
                </a:stretch>
              </a:blipFill>
              <a:ln w="38100">
                <a:solidFill>
                  <a:schemeClr val="accent1">
                    <a:lumMod val="75000"/>
                  </a:schemeClr>
                </a:solidFill>
                <a:prstDash val="dash"/>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ular Callout 9">
                <a:extLst>
                  <a:ext uri="{FF2B5EF4-FFF2-40B4-BE49-F238E27FC236}">
                    <a16:creationId xmlns:a16="http://schemas.microsoft.com/office/drawing/2014/main" id="{DC4C1A8A-5E37-306D-CA5E-15E19DF29F8D}"/>
                  </a:ext>
                </a:extLst>
              </p:cNvPr>
              <p:cNvSpPr/>
              <p:nvPr/>
            </p:nvSpPr>
            <p:spPr bwMode="auto">
              <a:xfrm>
                <a:off x="7039227" y="5135679"/>
                <a:ext cx="4440199" cy="599841"/>
              </a:xfrm>
              <a:prstGeom prst="wedgeRectCallout">
                <a:avLst>
                  <a:gd name="adj1" fmla="val -92334"/>
                  <a:gd name="adj2" fmla="val -64604"/>
                </a:avLst>
              </a:prstGeom>
              <a:ln w="38100">
                <a:solidFill>
                  <a:schemeClr val="accent2">
                    <a:lumMod val="75000"/>
                  </a:schemeClr>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dirty="0">
                    <a:solidFill>
                      <a:schemeClr val="tx1"/>
                    </a:solidFill>
                    <a:ea typeface="Segoe UI" pitchFamily="34" charset="0"/>
                    <a:cs typeface="Segoe UI" pitchFamily="34" charset="0"/>
                  </a:rPr>
                  <a:t>Up to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𝑓</m:t>
                        </m:r>
                      </m:e>
                      <m:sub>
                        <m:r>
                          <a:rPr lang="en-US" sz="2400" b="0" i="1" smtClean="0">
                            <a:solidFill>
                              <a:schemeClr val="tx1"/>
                            </a:solidFill>
                            <a:latin typeface="Cambria Math" panose="02040503050406030204" pitchFamily="18" charset="0"/>
                          </a:rPr>
                          <m:t>𝑝</m:t>
                        </m:r>
                      </m:sub>
                    </m:sSub>
                    <m:r>
                      <a:rPr lang="en-US" sz="2400" b="0" i="1" smtClean="0">
                        <a:solidFill>
                          <a:schemeClr val="tx1"/>
                        </a:solidFill>
                        <a:latin typeface="Cambria Math" panose="02040503050406030204" pitchFamily="18" charset="0"/>
                      </a:rPr>
                      <m:t> </m:t>
                    </m:r>
                  </m:oMath>
                </a14:m>
                <a:r>
                  <a:rPr lang="en-US" sz="2400" dirty="0">
                    <a:solidFill>
                      <a:schemeClr val="tx1"/>
                    </a:solidFill>
                    <a:ea typeface="Segoe UI" pitchFamily="34" charset="0"/>
                    <a:cs typeface="Segoe UI" pitchFamily="34" charset="0"/>
                  </a:rPr>
                  <a:t>TEE platform failures</a:t>
                </a:r>
              </a:p>
            </p:txBody>
          </p:sp>
        </mc:Choice>
        <mc:Fallback xmlns="">
          <p:sp>
            <p:nvSpPr>
              <p:cNvPr id="10" name="Rectangular Callout 9">
                <a:extLst>
                  <a:ext uri="{FF2B5EF4-FFF2-40B4-BE49-F238E27FC236}">
                    <a16:creationId xmlns:a16="http://schemas.microsoft.com/office/drawing/2014/main" id="{DC4C1A8A-5E37-306D-CA5E-15E19DF29F8D}"/>
                  </a:ext>
                </a:extLst>
              </p:cNvPr>
              <p:cNvSpPr>
                <a:spLocks noRot="1" noChangeAspect="1" noMove="1" noResize="1" noEditPoints="1" noAdjustHandles="1" noChangeArrowheads="1" noChangeShapeType="1" noTextEdit="1"/>
              </p:cNvSpPr>
              <p:nvPr/>
            </p:nvSpPr>
            <p:spPr bwMode="auto">
              <a:xfrm>
                <a:off x="7039227" y="5135679"/>
                <a:ext cx="4440199" cy="599841"/>
              </a:xfrm>
              <a:prstGeom prst="wedgeRectCallout">
                <a:avLst>
                  <a:gd name="adj1" fmla="val -92334"/>
                  <a:gd name="adj2" fmla="val -64604"/>
                </a:avLst>
              </a:prstGeom>
              <a:blipFill>
                <a:blip r:embed="rId5"/>
                <a:stretch>
                  <a:fillRect b="-3390"/>
                </a:stretch>
              </a:blipFill>
              <a:ln w="38100">
                <a:solidFill>
                  <a:schemeClr val="accent2">
                    <a:lumMod val="75000"/>
                  </a:schemeClr>
                </a:solidFill>
                <a:prstDash val="dash"/>
                <a:headEnd type="none" w="med" len="med"/>
                <a:tailEnd type="none" w="med" len="med"/>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096453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52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anim calcmode="lin" valueType="num">
                                      <p:cBhvr>
                                        <p:cTn id="20" dur="500" fill="hold"/>
                                        <p:tgtEl>
                                          <p:spTgt spid="9"/>
                                        </p:tgtEl>
                                        <p:attrNameLst>
                                          <p:attrName>ppt_x</p:attrName>
                                        </p:attrNameLst>
                                      </p:cBhvr>
                                      <p:tavLst>
                                        <p:tav tm="0">
                                          <p:val>
                                            <p:fltVal val="0.5"/>
                                          </p:val>
                                        </p:tav>
                                        <p:tav tm="100000">
                                          <p:val>
                                            <p:strVal val="#ppt_x"/>
                                          </p:val>
                                        </p:tav>
                                      </p:tavLst>
                                    </p:anim>
                                    <p:anim calcmode="lin" valueType="num">
                                      <p:cBhvr>
                                        <p:cTn id="21"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fltVal val="0.5"/>
                                          </p:val>
                                        </p:tav>
                                        <p:tav tm="100000">
                                          <p:val>
                                            <p:strVal val="#ppt_x"/>
                                          </p:val>
                                        </p:tav>
                                      </p:tavLst>
                                    </p:anim>
                                    <p:anim calcmode="lin" valueType="num">
                                      <p:cBhvr>
                                        <p:cTn id="30"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2EFF7-8A62-B271-077B-A49D56F167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2F1F8A-93C2-C18A-ADAB-A132D6799448}"/>
              </a:ext>
            </a:extLst>
          </p:cNvPr>
          <p:cNvSpPr>
            <a:spLocks noGrp="1"/>
          </p:cNvSpPr>
          <p:nvPr>
            <p:ph type="title"/>
          </p:nvPr>
        </p:nvSpPr>
        <p:spPr/>
        <p:txBody>
          <a:bodyPr>
            <a:normAutofit fontScale="90000"/>
          </a:bodyPr>
          <a:lstStyle/>
          <a:p>
            <a:r>
              <a:rPr lang="en-GB"/>
              <a:t>Dual notions of confirmation</a:t>
            </a:r>
            <a:endParaRPr lang="en-US"/>
          </a:p>
        </p:txBody>
      </p:sp>
      <p:sp>
        <p:nvSpPr>
          <p:cNvPr id="17" name="Slide Number Placeholder 16">
            <a:extLst>
              <a:ext uri="{FF2B5EF4-FFF2-40B4-BE49-F238E27FC236}">
                <a16:creationId xmlns:a16="http://schemas.microsoft.com/office/drawing/2014/main" id="{768BECA8-D832-6817-682F-DB4150D78B11}"/>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24</a:t>
            </a:fld>
            <a:endParaRPr lang="en-US"/>
          </a:p>
        </p:txBody>
      </p:sp>
      <p:sp>
        <p:nvSpPr>
          <p:cNvPr id="4" name="Rectangle: Rounded Corners 3">
            <a:extLst>
              <a:ext uri="{FF2B5EF4-FFF2-40B4-BE49-F238E27FC236}">
                <a16:creationId xmlns:a16="http://schemas.microsoft.com/office/drawing/2014/main" id="{D8534B4F-7523-27CE-2C28-84DB3D3CC7A3}"/>
              </a:ext>
            </a:extLst>
          </p:cNvPr>
          <p:cNvSpPr/>
          <p:nvPr/>
        </p:nvSpPr>
        <p:spPr bwMode="auto">
          <a:xfrm>
            <a:off x="1522352" y="1939680"/>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A</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ABDE31FC-46C3-C066-7F1D-FC5386858550}"/>
              </a:ext>
            </a:extLst>
          </p:cNvPr>
          <p:cNvSpPr/>
          <p:nvPr/>
        </p:nvSpPr>
        <p:spPr bwMode="auto">
          <a:xfrm>
            <a:off x="2465327" y="1939680"/>
            <a:ext cx="650875" cy="653884"/>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B</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7DD38A5A-A490-9F5D-8112-CA930B3E5C2D}"/>
              </a:ext>
            </a:extLst>
          </p:cNvPr>
          <p:cNvSpPr/>
          <p:nvPr/>
        </p:nvSpPr>
        <p:spPr bwMode="auto">
          <a:xfrm>
            <a:off x="3408302" y="1939680"/>
            <a:ext cx="650875" cy="653884"/>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C</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Rounded Corners 6">
            <a:extLst>
              <a:ext uri="{FF2B5EF4-FFF2-40B4-BE49-F238E27FC236}">
                <a16:creationId xmlns:a16="http://schemas.microsoft.com/office/drawing/2014/main" id="{E8491F44-269B-9AF0-DCE7-3407B43722B9}"/>
              </a:ext>
            </a:extLst>
          </p:cNvPr>
          <p:cNvSpPr/>
          <p:nvPr/>
        </p:nvSpPr>
        <p:spPr bwMode="auto">
          <a:xfrm>
            <a:off x="4354513" y="1939680"/>
            <a:ext cx="650875" cy="653884"/>
          </a:xfrm>
          <a:prstGeom prst="roundRect">
            <a:avLst/>
          </a:prstGeom>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D</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9" name="Straight Arrow Connector 8">
            <a:extLst>
              <a:ext uri="{FF2B5EF4-FFF2-40B4-BE49-F238E27FC236}">
                <a16:creationId xmlns:a16="http://schemas.microsoft.com/office/drawing/2014/main" id="{DE4CA4E9-419B-683D-A5C3-C28D46461792}"/>
              </a:ext>
            </a:extLst>
          </p:cNvPr>
          <p:cNvCxnSpPr>
            <a:cxnSpLocks/>
          </p:cNvCxnSpPr>
          <p:nvPr/>
        </p:nvCxnSpPr>
        <p:spPr>
          <a:xfrm>
            <a:off x="4228225" y="1492554"/>
            <a:ext cx="0" cy="44712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943F48C-917F-CC4A-59D0-E9262C813516}"/>
              </a:ext>
            </a:extLst>
          </p:cNvPr>
          <p:cNvSpPr txBox="1"/>
          <p:nvPr/>
        </p:nvSpPr>
        <p:spPr>
          <a:xfrm>
            <a:off x="9229159" y="1631965"/>
            <a:ext cx="2497105" cy="738664"/>
          </a:xfrm>
          <a:prstGeom prst="rect">
            <a:avLst/>
          </a:prstGeom>
          <a:noFill/>
        </p:spPr>
        <p:txBody>
          <a:bodyPr wrap="square" lIns="0" tIns="0" rIns="0" bIns="0" rtlCol="0">
            <a:spAutoFit/>
          </a:bodyPr>
          <a:lstStyle/>
          <a:p>
            <a:r>
              <a:rPr lang="en-GB" sz="1600"/>
              <a:t>Audited </a:t>
            </a:r>
          </a:p>
          <a:p>
            <a:r>
              <a:rPr lang="en-GB" sz="1600"/>
              <a:t>Committed</a:t>
            </a:r>
          </a:p>
          <a:p>
            <a:pPr algn="l"/>
            <a:r>
              <a:rPr lang="en-US" sz="1600"/>
              <a:t>Uncommitted</a:t>
            </a:r>
          </a:p>
        </p:txBody>
      </p:sp>
      <p:cxnSp>
        <p:nvCxnSpPr>
          <p:cNvPr id="15" name="Straight Arrow Connector 14">
            <a:extLst>
              <a:ext uri="{FF2B5EF4-FFF2-40B4-BE49-F238E27FC236}">
                <a16:creationId xmlns:a16="http://schemas.microsoft.com/office/drawing/2014/main" id="{8215CF20-53B1-16EC-D46B-490800477F46}"/>
              </a:ext>
            </a:extLst>
          </p:cNvPr>
          <p:cNvCxnSpPr>
            <a:cxnSpLocks/>
          </p:cNvCxnSpPr>
          <p:nvPr/>
        </p:nvCxnSpPr>
        <p:spPr>
          <a:xfrm>
            <a:off x="2315618" y="1492554"/>
            <a:ext cx="0" cy="440693"/>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5D0D127D-164F-AF5E-2947-960333A88BFF}"/>
              </a:ext>
            </a:extLst>
          </p:cNvPr>
          <p:cNvSpPr/>
          <p:nvPr/>
        </p:nvSpPr>
        <p:spPr bwMode="auto">
          <a:xfrm>
            <a:off x="1527175" y="3236265"/>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A</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Rounded Corners 20">
            <a:extLst>
              <a:ext uri="{FF2B5EF4-FFF2-40B4-BE49-F238E27FC236}">
                <a16:creationId xmlns:a16="http://schemas.microsoft.com/office/drawing/2014/main" id="{B0371481-B822-2801-5CC5-AAA6EDC6BED1}"/>
              </a:ext>
            </a:extLst>
          </p:cNvPr>
          <p:cNvSpPr/>
          <p:nvPr/>
        </p:nvSpPr>
        <p:spPr bwMode="auto">
          <a:xfrm>
            <a:off x="2470150" y="3236265"/>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B</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Rounded Corners 21">
            <a:extLst>
              <a:ext uri="{FF2B5EF4-FFF2-40B4-BE49-F238E27FC236}">
                <a16:creationId xmlns:a16="http://schemas.microsoft.com/office/drawing/2014/main" id="{983542C6-FE5F-820C-B839-4A2491D7122D}"/>
              </a:ext>
            </a:extLst>
          </p:cNvPr>
          <p:cNvSpPr/>
          <p:nvPr/>
        </p:nvSpPr>
        <p:spPr bwMode="auto">
          <a:xfrm>
            <a:off x="3413125" y="3236265"/>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C</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Rounded Corners 22">
            <a:extLst>
              <a:ext uri="{FF2B5EF4-FFF2-40B4-BE49-F238E27FC236}">
                <a16:creationId xmlns:a16="http://schemas.microsoft.com/office/drawing/2014/main" id="{C9540DA7-CA3A-56AE-D464-4C34BBD64562}"/>
              </a:ext>
            </a:extLst>
          </p:cNvPr>
          <p:cNvSpPr/>
          <p:nvPr/>
        </p:nvSpPr>
        <p:spPr bwMode="auto">
          <a:xfrm>
            <a:off x="4359336" y="3236265"/>
            <a:ext cx="650875" cy="653884"/>
          </a:xfrm>
          <a:prstGeom prst="roundRect">
            <a:avLst/>
          </a:prstGeom>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D</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24" name="Straight Arrow Connector 23">
            <a:extLst>
              <a:ext uri="{FF2B5EF4-FFF2-40B4-BE49-F238E27FC236}">
                <a16:creationId xmlns:a16="http://schemas.microsoft.com/office/drawing/2014/main" id="{88EF556F-B433-ADC8-CA5A-FECBE40DE1A1}"/>
              </a:ext>
            </a:extLst>
          </p:cNvPr>
          <p:cNvCxnSpPr>
            <a:cxnSpLocks/>
          </p:cNvCxnSpPr>
          <p:nvPr/>
        </p:nvCxnSpPr>
        <p:spPr>
          <a:xfrm>
            <a:off x="4330660" y="2789139"/>
            <a:ext cx="0" cy="44712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58200BC-6506-35E1-A06D-504E10953A82}"/>
              </a:ext>
            </a:extLst>
          </p:cNvPr>
          <p:cNvCxnSpPr>
            <a:cxnSpLocks/>
          </p:cNvCxnSpPr>
          <p:nvPr/>
        </p:nvCxnSpPr>
        <p:spPr>
          <a:xfrm>
            <a:off x="4124385" y="2802685"/>
            <a:ext cx="0" cy="440693"/>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582082A6-A6B3-CADF-B75B-61A6D5C3B217}"/>
              </a:ext>
            </a:extLst>
          </p:cNvPr>
          <p:cNvSpPr/>
          <p:nvPr/>
        </p:nvSpPr>
        <p:spPr bwMode="auto">
          <a:xfrm>
            <a:off x="5305547" y="3251371"/>
            <a:ext cx="650875" cy="653884"/>
          </a:xfrm>
          <a:prstGeom prst="roundRect">
            <a:avLst/>
          </a:prstGeom>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E</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Rounded Corners 26">
            <a:extLst>
              <a:ext uri="{FF2B5EF4-FFF2-40B4-BE49-F238E27FC236}">
                <a16:creationId xmlns:a16="http://schemas.microsoft.com/office/drawing/2014/main" id="{FB6A9C27-4969-B4B0-2A10-B36826CF24D1}"/>
              </a:ext>
            </a:extLst>
          </p:cNvPr>
          <p:cNvSpPr/>
          <p:nvPr/>
        </p:nvSpPr>
        <p:spPr bwMode="auto">
          <a:xfrm>
            <a:off x="6248522" y="3237783"/>
            <a:ext cx="650875" cy="653884"/>
          </a:xfrm>
          <a:prstGeom prst="roundRect">
            <a:avLst/>
          </a:prstGeom>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F</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38" name="Straight Arrow Connector 37">
            <a:extLst>
              <a:ext uri="{FF2B5EF4-FFF2-40B4-BE49-F238E27FC236}">
                <a16:creationId xmlns:a16="http://schemas.microsoft.com/office/drawing/2014/main" id="{0910E033-BD3A-A8F7-6C18-E19830A843F0}"/>
              </a:ext>
            </a:extLst>
          </p:cNvPr>
          <p:cNvCxnSpPr>
            <a:cxnSpLocks/>
          </p:cNvCxnSpPr>
          <p:nvPr/>
        </p:nvCxnSpPr>
        <p:spPr>
          <a:xfrm>
            <a:off x="961523" y="1944572"/>
            <a:ext cx="0" cy="3516070"/>
          </a:xfrm>
          <a:prstGeom prst="straightConnector1">
            <a:avLst/>
          </a:prstGeom>
          <a:ln w="571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A3E17BD-B0B2-DE13-9975-BEA89C7E3F26}"/>
              </a:ext>
            </a:extLst>
          </p:cNvPr>
          <p:cNvSpPr txBox="1"/>
          <p:nvPr/>
        </p:nvSpPr>
        <p:spPr>
          <a:xfrm rot="16200000">
            <a:off x="396967" y="3786792"/>
            <a:ext cx="650876" cy="246221"/>
          </a:xfrm>
          <a:prstGeom prst="rect">
            <a:avLst/>
          </a:prstGeom>
          <a:noFill/>
        </p:spPr>
        <p:txBody>
          <a:bodyPr wrap="square" lIns="0" tIns="0" rIns="0" bIns="0" rtlCol="0">
            <a:spAutoFit/>
          </a:bodyPr>
          <a:lstStyle/>
          <a:p>
            <a:pPr algn="l"/>
            <a:r>
              <a:rPr lang="en-GB" sz="1600"/>
              <a:t>time</a:t>
            </a:r>
            <a:endParaRPr lang="en-US" sz="1600"/>
          </a:p>
        </p:txBody>
      </p:sp>
      <p:sp>
        <p:nvSpPr>
          <p:cNvPr id="3" name="TextBox 2">
            <a:extLst>
              <a:ext uri="{FF2B5EF4-FFF2-40B4-BE49-F238E27FC236}">
                <a16:creationId xmlns:a16="http://schemas.microsoft.com/office/drawing/2014/main" id="{69DEEF54-3616-CDFA-D7AB-5A47576A0D80}"/>
              </a:ext>
            </a:extLst>
          </p:cNvPr>
          <p:cNvSpPr txBox="1"/>
          <p:nvPr/>
        </p:nvSpPr>
        <p:spPr>
          <a:xfrm>
            <a:off x="2017692" y="1161996"/>
            <a:ext cx="595851" cy="246221"/>
          </a:xfrm>
          <a:prstGeom prst="rect">
            <a:avLst/>
          </a:prstGeom>
          <a:noFill/>
        </p:spPr>
        <p:txBody>
          <a:bodyPr wrap="square" lIns="0" tIns="0" rIns="0" bIns="0" rtlCol="0">
            <a:spAutoFit/>
          </a:bodyPr>
          <a:lstStyle/>
          <a:p>
            <a:pPr algn="ctr"/>
            <a:r>
              <a:rPr lang="en-GB" sz="1600"/>
              <a:t>Audit</a:t>
            </a:r>
            <a:endParaRPr lang="en-US" sz="1600"/>
          </a:p>
        </p:txBody>
      </p:sp>
      <p:sp>
        <p:nvSpPr>
          <p:cNvPr id="8" name="TextBox 7">
            <a:extLst>
              <a:ext uri="{FF2B5EF4-FFF2-40B4-BE49-F238E27FC236}">
                <a16:creationId xmlns:a16="http://schemas.microsoft.com/office/drawing/2014/main" id="{44475F1F-A9A6-A09B-15ED-00334C39F058}"/>
              </a:ext>
            </a:extLst>
          </p:cNvPr>
          <p:cNvSpPr txBox="1"/>
          <p:nvPr/>
        </p:nvSpPr>
        <p:spPr>
          <a:xfrm>
            <a:off x="3784174" y="1149536"/>
            <a:ext cx="984739" cy="246221"/>
          </a:xfrm>
          <a:prstGeom prst="rect">
            <a:avLst/>
          </a:prstGeom>
          <a:noFill/>
        </p:spPr>
        <p:txBody>
          <a:bodyPr wrap="square" lIns="0" tIns="0" rIns="0" bIns="0" rtlCol="0">
            <a:spAutoFit/>
          </a:bodyPr>
          <a:lstStyle/>
          <a:p>
            <a:pPr algn="ctr"/>
            <a:r>
              <a:rPr lang="en-GB" sz="1600"/>
              <a:t>Commit</a:t>
            </a:r>
            <a:endParaRPr lang="en-US" sz="1600"/>
          </a:p>
        </p:txBody>
      </p:sp>
      <p:sp>
        <p:nvSpPr>
          <p:cNvPr id="10" name="TextBox 9">
            <a:extLst>
              <a:ext uri="{FF2B5EF4-FFF2-40B4-BE49-F238E27FC236}">
                <a16:creationId xmlns:a16="http://schemas.microsoft.com/office/drawing/2014/main" id="{D254436A-FC28-86A7-0B58-36BEADD0C0B4}"/>
              </a:ext>
            </a:extLst>
          </p:cNvPr>
          <p:cNvSpPr txBox="1"/>
          <p:nvPr/>
        </p:nvSpPr>
        <p:spPr>
          <a:xfrm>
            <a:off x="3234119" y="2599572"/>
            <a:ext cx="2193082" cy="246221"/>
          </a:xfrm>
          <a:prstGeom prst="rect">
            <a:avLst/>
          </a:prstGeom>
          <a:noFill/>
        </p:spPr>
        <p:txBody>
          <a:bodyPr wrap="square" lIns="0" tIns="0" rIns="0" bIns="0" rtlCol="0">
            <a:spAutoFit/>
          </a:bodyPr>
          <a:lstStyle/>
          <a:p>
            <a:pPr algn="ctr"/>
            <a:r>
              <a:rPr lang="en-GB" sz="1600"/>
              <a:t>Audit/Commit</a:t>
            </a:r>
            <a:endParaRPr lang="en-US" sz="1600"/>
          </a:p>
        </p:txBody>
      </p:sp>
      <p:grpSp>
        <p:nvGrpSpPr>
          <p:cNvPr id="16" name="Group 15">
            <a:extLst>
              <a:ext uri="{FF2B5EF4-FFF2-40B4-BE49-F238E27FC236}">
                <a16:creationId xmlns:a16="http://schemas.microsoft.com/office/drawing/2014/main" id="{A525471D-0CD8-B2E4-014B-13D892009E33}"/>
              </a:ext>
            </a:extLst>
          </p:cNvPr>
          <p:cNvGrpSpPr/>
          <p:nvPr/>
        </p:nvGrpSpPr>
        <p:grpSpPr>
          <a:xfrm>
            <a:off x="1522352" y="3845407"/>
            <a:ext cx="6289313" cy="1330272"/>
            <a:chOff x="1522352" y="3845407"/>
            <a:chExt cx="6289313" cy="1330272"/>
          </a:xfrm>
        </p:grpSpPr>
        <p:sp>
          <p:nvSpPr>
            <p:cNvPr id="28" name="Rectangle: Rounded Corners 27">
              <a:extLst>
                <a:ext uri="{FF2B5EF4-FFF2-40B4-BE49-F238E27FC236}">
                  <a16:creationId xmlns:a16="http://schemas.microsoft.com/office/drawing/2014/main" id="{307791A9-FBB1-6FFB-AC60-4C8FD22926F3}"/>
                </a:ext>
              </a:extLst>
            </p:cNvPr>
            <p:cNvSpPr/>
            <p:nvPr/>
          </p:nvSpPr>
          <p:spPr bwMode="auto">
            <a:xfrm>
              <a:off x="1522352" y="4506689"/>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A</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Rounded Corners 28">
              <a:extLst>
                <a:ext uri="{FF2B5EF4-FFF2-40B4-BE49-F238E27FC236}">
                  <a16:creationId xmlns:a16="http://schemas.microsoft.com/office/drawing/2014/main" id="{EA1726E3-A492-F17D-B29E-E453527B93A4}"/>
                </a:ext>
              </a:extLst>
            </p:cNvPr>
            <p:cNvSpPr/>
            <p:nvPr/>
          </p:nvSpPr>
          <p:spPr bwMode="auto">
            <a:xfrm>
              <a:off x="2465327" y="4506689"/>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B</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Rounded Corners 29">
              <a:extLst>
                <a:ext uri="{FF2B5EF4-FFF2-40B4-BE49-F238E27FC236}">
                  <a16:creationId xmlns:a16="http://schemas.microsoft.com/office/drawing/2014/main" id="{B7C9157A-C73C-BBC3-527B-D1F0A4408B82}"/>
                </a:ext>
              </a:extLst>
            </p:cNvPr>
            <p:cNvSpPr/>
            <p:nvPr/>
          </p:nvSpPr>
          <p:spPr bwMode="auto">
            <a:xfrm>
              <a:off x="3408302" y="4506689"/>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C</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Rounded Corners 30">
              <a:extLst>
                <a:ext uri="{FF2B5EF4-FFF2-40B4-BE49-F238E27FC236}">
                  <a16:creationId xmlns:a16="http://schemas.microsoft.com/office/drawing/2014/main" id="{390D9D93-A3C5-2ED4-5BAD-383A8E3D027F}"/>
                </a:ext>
              </a:extLst>
            </p:cNvPr>
            <p:cNvSpPr/>
            <p:nvPr/>
          </p:nvSpPr>
          <p:spPr bwMode="auto">
            <a:xfrm>
              <a:off x="4354513" y="4506689"/>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D</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32" name="Straight Arrow Connector 31">
              <a:extLst>
                <a:ext uri="{FF2B5EF4-FFF2-40B4-BE49-F238E27FC236}">
                  <a16:creationId xmlns:a16="http://schemas.microsoft.com/office/drawing/2014/main" id="{A47B75D2-A25E-9B34-ABAD-862E1D1753BB}"/>
                </a:ext>
              </a:extLst>
            </p:cNvPr>
            <p:cNvCxnSpPr>
              <a:cxnSpLocks/>
            </p:cNvCxnSpPr>
            <p:nvPr/>
          </p:nvCxnSpPr>
          <p:spPr>
            <a:xfrm>
              <a:off x="7070373" y="4059563"/>
              <a:ext cx="0" cy="44712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92C18E8-B87E-4D66-D3A2-BCD8A3B2FD50}"/>
                </a:ext>
              </a:extLst>
            </p:cNvPr>
            <p:cNvCxnSpPr>
              <a:cxnSpLocks/>
            </p:cNvCxnSpPr>
            <p:nvPr/>
          </p:nvCxnSpPr>
          <p:spPr>
            <a:xfrm>
              <a:off x="5168828" y="4120493"/>
              <a:ext cx="0" cy="440693"/>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F3247931-3CC2-F878-0E75-EB07B0E15F8F}"/>
                </a:ext>
              </a:extLst>
            </p:cNvPr>
            <p:cNvSpPr/>
            <p:nvPr/>
          </p:nvSpPr>
          <p:spPr bwMode="auto">
            <a:xfrm>
              <a:off x="5300724" y="4521795"/>
              <a:ext cx="650875" cy="653884"/>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E</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Rectangle: Rounded Corners 34">
              <a:extLst>
                <a:ext uri="{FF2B5EF4-FFF2-40B4-BE49-F238E27FC236}">
                  <a16:creationId xmlns:a16="http://schemas.microsoft.com/office/drawing/2014/main" id="{8620FB1D-6301-7FDB-A520-EDD142814C96}"/>
                </a:ext>
              </a:extLst>
            </p:cNvPr>
            <p:cNvSpPr/>
            <p:nvPr/>
          </p:nvSpPr>
          <p:spPr bwMode="auto">
            <a:xfrm>
              <a:off x="6230757" y="4521795"/>
              <a:ext cx="650875" cy="653884"/>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F</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6" name="Rectangle: Rounded Corners 35">
              <a:extLst>
                <a:ext uri="{FF2B5EF4-FFF2-40B4-BE49-F238E27FC236}">
                  <a16:creationId xmlns:a16="http://schemas.microsoft.com/office/drawing/2014/main" id="{F16433C6-2746-8606-7F3D-C600B84B26D0}"/>
                </a:ext>
              </a:extLst>
            </p:cNvPr>
            <p:cNvSpPr/>
            <p:nvPr/>
          </p:nvSpPr>
          <p:spPr bwMode="auto">
            <a:xfrm>
              <a:off x="7160790" y="4521795"/>
              <a:ext cx="650875" cy="653884"/>
            </a:xfrm>
            <a:prstGeom prst="roundRect">
              <a:avLst/>
            </a:prstGeom>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G</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a:extLst>
                <a:ext uri="{FF2B5EF4-FFF2-40B4-BE49-F238E27FC236}">
                  <a16:creationId xmlns:a16="http://schemas.microsoft.com/office/drawing/2014/main" id="{BECA66C6-8374-285D-246B-91668364473F}"/>
                </a:ext>
              </a:extLst>
            </p:cNvPr>
            <p:cNvSpPr txBox="1"/>
            <p:nvPr/>
          </p:nvSpPr>
          <p:spPr>
            <a:xfrm>
              <a:off x="4858671" y="3870955"/>
              <a:ext cx="650874" cy="246221"/>
            </a:xfrm>
            <a:prstGeom prst="rect">
              <a:avLst/>
            </a:prstGeom>
            <a:noFill/>
          </p:spPr>
          <p:txBody>
            <a:bodyPr wrap="square" lIns="0" tIns="0" rIns="0" bIns="0" rtlCol="0">
              <a:spAutoFit/>
            </a:bodyPr>
            <a:lstStyle/>
            <a:p>
              <a:pPr algn="ctr"/>
              <a:r>
                <a:rPr lang="en-GB" sz="1600" dirty="0"/>
                <a:t>Audit</a:t>
              </a:r>
              <a:endParaRPr lang="en-US" sz="1600" dirty="0"/>
            </a:p>
          </p:txBody>
        </p:sp>
        <p:sp>
          <p:nvSpPr>
            <p:cNvPr id="13" name="TextBox 12">
              <a:extLst>
                <a:ext uri="{FF2B5EF4-FFF2-40B4-BE49-F238E27FC236}">
                  <a16:creationId xmlns:a16="http://schemas.microsoft.com/office/drawing/2014/main" id="{AC3541EB-3D8D-5DF1-B014-1A0D84EA8C60}"/>
                </a:ext>
              </a:extLst>
            </p:cNvPr>
            <p:cNvSpPr txBox="1"/>
            <p:nvPr/>
          </p:nvSpPr>
          <p:spPr>
            <a:xfrm>
              <a:off x="6431574" y="3845407"/>
              <a:ext cx="1238311" cy="246221"/>
            </a:xfrm>
            <a:prstGeom prst="rect">
              <a:avLst/>
            </a:prstGeom>
            <a:noFill/>
          </p:spPr>
          <p:txBody>
            <a:bodyPr wrap="square" lIns="0" tIns="0" rIns="0" bIns="0" rtlCol="0">
              <a:spAutoFit/>
            </a:bodyPr>
            <a:lstStyle/>
            <a:p>
              <a:pPr algn="ctr"/>
              <a:r>
                <a:rPr lang="en-GB" sz="1600"/>
                <a:t>Commit</a:t>
              </a:r>
              <a:endParaRPr lang="en-US" sz="1600"/>
            </a:p>
          </p:txBody>
        </p:sp>
      </p:grpSp>
      <p:sp>
        <p:nvSpPr>
          <p:cNvPr id="19" name="Rectangle: Rounded Corners 18">
            <a:extLst>
              <a:ext uri="{FF2B5EF4-FFF2-40B4-BE49-F238E27FC236}">
                <a16:creationId xmlns:a16="http://schemas.microsoft.com/office/drawing/2014/main" id="{9BC033DC-3F23-33EE-CA28-FA9E6255238D}"/>
              </a:ext>
            </a:extLst>
          </p:cNvPr>
          <p:cNvSpPr/>
          <p:nvPr/>
        </p:nvSpPr>
        <p:spPr bwMode="auto">
          <a:xfrm>
            <a:off x="8869794" y="1697523"/>
            <a:ext cx="199594" cy="14272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Rounded Corners 38">
            <a:extLst>
              <a:ext uri="{FF2B5EF4-FFF2-40B4-BE49-F238E27FC236}">
                <a16:creationId xmlns:a16="http://schemas.microsoft.com/office/drawing/2014/main" id="{46EC36C9-F150-4D12-1EB6-BC1919717EE8}"/>
              </a:ext>
            </a:extLst>
          </p:cNvPr>
          <p:cNvSpPr/>
          <p:nvPr/>
        </p:nvSpPr>
        <p:spPr bwMode="auto">
          <a:xfrm>
            <a:off x="8871454" y="1937662"/>
            <a:ext cx="199594" cy="142724"/>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Rounded Corners 39">
            <a:extLst>
              <a:ext uri="{FF2B5EF4-FFF2-40B4-BE49-F238E27FC236}">
                <a16:creationId xmlns:a16="http://schemas.microsoft.com/office/drawing/2014/main" id="{6D6CE1E2-6EFD-54FC-9868-461C13A04E27}"/>
              </a:ext>
            </a:extLst>
          </p:cNvPr>
          <p:cNvSpPr/>
          <p:nvPr/>
        </p:nvSpPr>
        <p:spPr bwMode="auto">
          <a:xfrm>
            <a:off x="8869794" y="2179095"/>
            <a:ext cx="199594" cy="142724"/>
          </a:xfrm>
          <a:prstGeom prst="roundRect">
            <a:avLst/>
          </a:prstGeom>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8" name="Left Bracket 47">
            <a:extLst>
              <a:ext uri="{FF2B5EF4-FFF2-40B4-BE49-F238E27FC236}">
                <a16:creationId xmlns:a16="http://schemas.microsoft.com/office/drawing/2014/main" id="{EFBC676D-729C-2F12-AD65-86273C181E3E}"/>
              </a:ext>
            </a:extLst>
          </p:cNvPr>
          <p:cNvSpPr/>
          <p:nvPr/>
        </p:nvSpPr>
        <p:spPr>
          <a:xfrm rot="16200000">
            <a:off x="5890934" y="4492369"/>
            <a:ext cx="457333" cy="1901547"/>
          </a:xfrm>
          <a:prstGeom prst="leftBracket">
            <a:avLst>
              <a:gd name="adj" fmla="val 21843"/>
            </a:avLst>
          </a:prstGeom>
          <a:ln w="571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ounded Rectangular Callout 11">
            <a:extLst>
              <a:ext uri="{FF2B5EF4-FFF2-40B4-BE49-F238E27FC236}">
                <a16:creationId xmlns:a16="http://schemas.microsoft.com/office/drawing/2014/main" id="{F90F90D3-4087-066D-60D7-55E949FC9305}"/>
              </a:ext>
            </a:extLst>
          </p:cNvPr>
          <p:cNvSpPr/>
          <p:nvPr/>
        </p:nvSpPr>
        <p:spPr bwMode="auto">
          <a:xfrm>
            <a:off x="7908328" y="4872996"/>
            <a:ext cx="4283672" cy="1236372"/>
          </a:xfrm>
          <a:prstGeom prst="wedgeRoundRectCallout">
            <a:avLst>
              <a:gd name="adj1" fmla="val -71340"/>
              <a:gd name="adj2" fmla="val 12354"/>
              <a:gd name="adj3" fmla="val 16667"/>
            </a:avLst>
          </a:prstGeom>
          <a:ln>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400" err="1">
                <a:gradFill>
                  <a:gsLst>
                    <a:gs pos="0">
                      <a:srgbClr val="FFFFFF"/>
                    </a:gs>
                    <a:gs pos="100000">
                      <a:srgbClr val="FFFFFF"/>
                    </a:gs>
                  </a:gsLst>
                  <a:lin ang="5400000" scaled="0"/>
                </a:gradFill>
                <a:ea typeface="Segoe UI" pitchFamily="34" charset="0"/>
                <a:cs typeface="Segoe UI" pitchFamily="34" charset="0"/>
              </a:rPr>
              <a:t>PirateShip</a:t>
            </a:r>
            <a:r>
              <a:rPr lang="en-US" sz="2400">
                <a:gradFill>
                  <a:gsLst>
                    <a:gs pos="0">
                      <a:srgbClr val="FFFFFF"/>
                    </a:gs>
                    <a:gs pos="100000">
                      <a:srgbClr val="FFFFFF"/>
                    </a:gs>
                  </a:gsLst>
                  <a:lin ang="5400000" scaled="0"/>
                </a:gradFill>
                <a:ea typeface="Segoe UI" pitchFamily="34" charset="0"/>
                <a:cs typeface="Segoe UI" pitchFamily="34" charset="0"/>
              </a:rPr>
              <a:t> lets YOU choose the max allowed gap</a:t>
            </a:r>
          </a:p>
        </p:txBody>
      </p:sp>
    </p:spTree>
    <p:custDataLst>
      <p:tags r:id="rId1"/>
    </p:custDataLst>
    <p:extLst>
      <p:ext uri="{BB962C8B-B14F-4D97-AF65-F5344CB8AC3E}">
        <p14:creationId xmlns:p14="http://schemas.microsoft.com/office/powerpoint/2010/main" val="21857107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0" grpId="0" animBg="1"/>
      <p:bldP spid="21" grpId="0" animBg="1"/>
      <p:bldP spid="22" grpId="0" animBg="1"/>
      <p:bldP spid="23" grpId="0" animBg="1"/>
      <p:bldP spid="26" grpId="0" animBg="1"/>
      <p:bldP spid="27" grpId="0" animBg="1"/>
      <p:bldP spid="3" grpId="0"/>
      <p:bldP spid="8" grpId="0"/>
      <p:bldP spid="10" grpId="0"/>
      <p:bldP spid="48" grpId="0" animBg="1"/>
      <p:bldP spid="12" grpId="0" animBg="1"/>
    </p:bldLst>
  </p:timing>
  <p:extLst>
    <p:ext uri="{6950BFC3-D8DA-4A85-94F7-54DA5524770B}">
      <p188:commentRel xmlns:p188="http://schemas.microsoft.com/office/powerpoint/2018/8/main" r:id="rId4"/>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7EEF1-4213-0CC5-EB37-9E785D3A12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A30813-9EA8-073D-C868-7148A66AF60B}"/>
              </a:ext>
            </a:extLst>
          </p:cNvPr>
          <p:cNvSpPr>
            <a:spLocks noGrp="1"/>
          </p:cNvSpPr>
          <p:nvPr>
            <p:ph type="title"/>
          </p:nvPr>
        </p:nvSpPr>
        <p:spPr/>
        <p:txBody>
          <a:bodyPr>
            <a:normAutofit fontScale="90000"/>
          </a:bodyPr>
          <a:lstStyle/>
          <a:p>
            <a:r>
              <a:rPr lang="en-GB"/>
              <a:t>Dual notions of confirmation</a:t>
            </a:r>
            <a:endParaRPr lang="en-US"/>
          </a:p>
        </p:txBody>
      </p:sp>
      <p:sp>
        <p:nvSpPr>
          <p:cNvPr id="5" name="Slide Number Placeholder 4">
            <a:extLst>
              <a:ext uri="{FF2B5EF4-FFF2-40B4-BE49-F238E27FC236}">
                <a16:creationId xmlns:a16="http://schemas.microsoft.com/office/drawing/2014/main" id="{79585B8C-570E-AA68-12B4-F8926B953A31}"/>
              </a:ext>
            </a:extLst>
          </p:cNvPr>
          <p:cNvSpPr>
            <a:spLocks noGrp="1"/>
          </p:cNvSpPr>
          <p:nvPr>
            <p:ph type="sldNum" idx="12"/>
          </p:nvPr>
        </p:nvSpPr>
        <p:spPr>
          <a:xfrm>
            <a:off x="10962290" y="6400459"/>
            <a:ext cx="391511" cy="276908"/>
          </a:xfrm>
        </p:spPr>
        <p:txBody>
          <a:bodyPr/>
          <a:lstStyle/>
          <a:p>
            <a:fld id="{00000000-1234-1234-1234-123412341234}" type="slidenum">
              <a:rPr lang="en-US" smtClean="0"/>
              <a:pPr/>
              <a:t>25</a:t>
            </a:fld>
            <a:endParaRPr lang="en-US"/>
          </a:p>
        </p:txBody>
      </p:sp>
      <p:sp>
        <p:nvSpPr>
          <p:cNvPr id="14" name="TextBox 13">
            <a:extLst>
              <a:ext uri="{FF2B5EF4-FFF2-40B4-BE49-F238E27FC236}">
                <a16:creationId xmlns:a16="http://schemas.microsoft.com/office/drawing/2014/main" id="{431ED838-37C8-09C0-EA30-4DF26B34ED53}"/>
              </a:ext>
            </a:extLst>
          </p:cNvPr>
          <p:cNvSpPr txBox="1"/>
          <p:nvPr/>
        </p:nvSpPr>
        <p:spPr>
          <a:xfrm>
            <a:off x="9229159" y="1631965"/>
            <a:ext cx="2497105" cy="738664"/>
          </a:xfrm>
          <a:prstGeom prst="rect">
            <a:avLst/>
          </a:prstGeom>
          <a:noFill/>
        </p:spPr>
        <p:txBody>
          <a:bodyPr wrap="square" lIns="0" tIns="0" rIns="0" bIns="0" rtlCol="0">
            <a:spAutoFit/>
          </a:bodyPr>
          <a:lstStyle/>
          <a:p>
            <a:r>
              <a:rPr lang="en-GB" sz="1600"/>
              <a:t>Audited </a:t>
            </a:r>
          </a:p>
          <a:p>
            <a:r>
              <a:rPr lang="en-GB" sz="1600"/>
              <a:t>Committed</a:t>
            </a:r>
          </a:p>
          <a:p>
            <a:pPr algn="l"/>
            <a:r>
              <a:rPr lang="en-US" sz="1600"/>
              <a:t>Uncommitted</a:t>
            </a:r>
          </a:p>
        </p:txBody>
      </p:sp>
      <p:cxnSp>
        <p:nvCxnSpPr>
          <p:cNvPr id="38" name="Straight Arrow Connector 37">
            <a:extLst>
              <a:ext uri="{FF2B5EF4-FFF2-40B4-BE49-F238E27FC236}">
                <a16:creationId xmlns:a16="http://schemas.microsoft.com/office/drawing/2014/main" id="{DA98318A-F44A-29BB-EE84-7C5030372B5E}"/>
              </a:ext>
            </a:extLst>
          </p:cNvPr>
          <p:cNvCxnSpPr>
            <a:cxnSpLocks/>
          </p:cNvCxnSpPr>
          <p:nvPr/>
        </p:nvCxnSpPr>
        <p:spPr>
          <a:xfrm>
            <a:off x="961523" y="1944572"/>
            <a:ext cx="0" cy="3516070"/>
          </a:xfrm>
          <a:prstGeom prst="straightConnector1">
            <a:avLst/>
          </a:prstGeom>
          <a:ln w="571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BE05BAC-E68E-AE40-6D54-9689792DAAC1}"/>
              </a:ext>
            </a:extLst>
          </p:cNvPr>
          <p:cNvSpPr txBox="1"/>
          <p:nvPr/>
        </p:nvSpPr>
        <p:spPr>
          <a:xfrm rot="16200000">
            <a:off x="396967" y="3786792"/>
            <a:ext cx="650876" cy="246221"/>
          </a:xfrm>
          <a:prstGeom prst="rect">
            <a:avLst/>
          </a:prstGeom>
          <a:noFill/>
        </p:spPr>
        <p:txBody>
          <a:bodyPr wrap="square" lIns="0" tIns="0" rIns="0" bIns="0" rtlCol="0">
            <a:spAutoFit/>
          </a:bodyPr>
          <a:lstStyle/>
          <a:p>
            <a:pPr algn="l"/>
            <a:r>
              <a:rPr lang="en-GB" sz="1600"/>
              <a:t>time</a:t>
            </a:r>
            <a:endParaRPr lang="en-US" sz="1600"/>
          </a:p>
        </p:txBody>
      </p:sp>
      <p:grpSp>
        <p:nvGrpSpPr>
          <p:cNvPr id="3" name="Group 2">
            <a:extLst>
              <a:ext uri="{FF2B5EF4-FFF2-40B4-BE49-F238E27FC236}">
                <a16:creationId xmlns:a16="http://schemas.microsoft.com/office/drawing/2014/main" id="{28F6AD64-F742-D333-1C5E-54A35729E8DF}"/>
              </a:ext>
            </a:extLst>
          </p:cNvPr>
          <p:cNvGrpSpPr/>
          <p:nvPr/>
        </p:nvGrpSpPr>
        <p:grpSpPr>
          <a:xfrm>
            <a:off x="1522352" y="1361692"/>
            <a:ext cx="6289313" cy="1330272"/>
            <a:chOff x="1522352" y="1361692"/>
            <a:chExt cx="6289313" cy="1330272"/>
          </a:xfrm>
        </p:grpSpPr>
        <p:sp>
          <p:nvSpPr>
            <p:cNvPr id="28" name="Rectangle: Rounded Corners 27">
              <a:extLst>
                <a:ext uri="{FF2B5EF4-FFF2-40B4-BE49-F238E27FC236}">
                  <a16:creationId xmlns:a16="http://schemas.microsoft.com/office/drawing/2014/main" id="{BBF2A76B-927B-BF9A-253E-39E5049ECC9D}"/>
                </a:ext>
              </a:extLst>
            </p:cNvPr>
            <p:cNvSpPr/>
            <p:nvPr/>
          </p:nvSpPr>
          <p:spPr bwMode="auto">
            <a:xfrm>
              <a:off x="1522352" y="2022974"/>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A</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Rounded Corners 28">
              <a:extLst>
                <a:ext uri="{FF2B5EF4-FFF2-40B4-BE49-F238E27FC236}">
                  <a16:creationId xmlns:a16="http://schemas.microsoft.com/office/drawing/2014/main" id="{17B3D868-C386-7B80-3CB9-10211C733BB4}"/>
                </a:ext>
              </a:extLst>
            </p:cNvPr>
            <p:cNvSpPr/>
            <p:nvPr/>
          </p:nvSpPr>
          <p:spPr bwMode="auto">
            <a:xfrm>
              <a:off x="2465327" y="2022974"/>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B</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Rounded Corners 29">
              <a:extLst>
                <a:ext uri="{FF2B5EF4-FFF2-40B4-BE49-F238E27FC236}">
                  <a16:creationId xmlns:a16="http://schemas.microsoft.com/office/drawing/2014/main" id="{1BAF46BD-8A2F-1FD2-2200-9852F141E4AF}"/>
                </a:ext>
              </a:extLst>
            </p:cNvPr>
            <p:cNvSpPr/>
            <p:nvPr/>
          </p:nvSpPr>
          <p:spPr bwMode="auto">
            <a:xfrm>
              <a:off x="3408302" y="2022974"/>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C</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Rounded Corners 30">
              <a:extLst>
                <a:ext uri="{FF2B5EF4-FFF2-40B4-BE49-F238E27FC236}">
                  <a16:creationId xmlns:a16="http://schemas.microsoft.com/office/drawing/2014/main" id="{70DB8F3E-F34E-58B2-8F77-D88515625110}"/>
                </a:ext>
              </a:extLst>
            </p:cNvPr>
            <p:cNvSpPr/>
            <p:nvPr/>
          </p:nvSpPr>
          <p:spPr bwMode="auto">
            <a:xfrm>
              <a:off x="4354513" y="2022974"/>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D</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32" name="Straight Arrow Connector 31">
              <a:extLst>
                <a:ext uri="{FF2B5EF4-FFF2-40B4-BE49-F238E27FC236}">
                  <a16:creationId xmlns:a16="http://schemas.microsoft.com/office/drawing/2014/main" id="{25CF0516-1D0A-B45C-DDBC-6AA622BB5142}"/>
                </a:ext>
              </a:extLst>
            </p:cNvPr>
            <p:cNvCxnSpPr>
              <a:cxnSpLocks/>
            </p:cNvCxnSpPr>
            <p:nvPr/>
          </p:nvCxnSpPr>
          <p:spPr>
            <a:xfrm>
              <a:off x="7070373" y="1575848"/>
              <a:ext cx="0" cy="44712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057C9F4-5B9C-7081-A13A-16C52196A9DC}"/>
                </a:ext>
              </a:extLst>
            </p:cNvPr>
            <p:cNvCxnSpPr>
              <a:cxnSpLocks/>
            </p:cNvCxnSpPr>
            <p:nvPr/>
          </p:nvCxnSpPr>
          <p:spPr>
            <a:xfrm>
              <a:off x="5168828" y="1636778"/>
              <a:ext cx="0" cy="440693"/>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B28B032-5520-9E9B-9CB6-C7D4181895F6}"/>
                </a:ext>
              </a:extLst>
            </p:cNvPr>
            <p:cNvSpPr/>
            <p:nvPr/>
          </p:nvSpPr>
          <p:spPr bwMode="auto">
            <a:xfrm>
              <a:off x="5300724" y="2038080"/>
              <a:ext cx="650875" cy="653884"/>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E</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Rectangle: Rounded Corners 34">
              <a:extLst>
                <a:ext uri="{FF2B5EF4-FFF2-40B4-BE49-F238E27FC236}">
                  <a16:creationId xmlns:a16="http://schemas.microsoft.com/office/drawing/2014/main" id="{A73FD241-3CA0-E4CC-81E5-8E9917638E38}"/>
                </a:ext>
              </a:extLst>
            </p:cNvPr>
            <p:cNvSpPr/>
            <p:nvPr/>
          </p:nvSpPr>
          <p:spPr bwMode="auto">
            <a:xfrm>
              <a:off x="6230757" y="2038080"/>
              <a:ext cx="650875" cy="653884"/>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F</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6" name="Rectangle: Rounded Corners 35">
              <a:extLst>
                <a:ext uri="{FF2B5EF4-FFF2-40B4-BE49-F238E27FC236}">
                  <a16:creationId xmlns:a16="http://schemas.microsoft.com/office/drawing/2014/main" id="{83BDA9C4-84C9-1B1B-C4A2-0902EC8A3A93}"/>
                </a:ext>
              </a:extLst>
            </p:cNvPr>
            <p:cNvSpPr/>
            <p:nvPr/>
          </p:nvSpPr>
          <p:spPr bwMode="auto">
            <a:xfrm>
              <a:off x="7160790" y="2038080"/>
              <a:ext cx="650875" cy="653884"/>
            </a:xfrm>
            <a:prstGeom prst="roundRect">
              <a:avLst/>
            </a:prstGeom>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G</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a:extLst>
                <a:ext uri="{FF2B5EF4-FFF2-40B4-BE49-F238E27FC236}">
                  <a16:creationId xmlns:a16="http://schemas.microsoft.com/office/drawing/2014/main" id="{D7E91CD9-9D76-9AFD-74AC-E7578E9C4C64}"/>
                </a:ext>
              </a:extLst>
            </p:cNvPr>
            <p:cNvSpPr txBox="1"/>
            <p:nvPr/>
          </p:nvSpPr>
          <p:spPr>
            <a:xfrm>
              <a:off x="4858671" y="1387240"/>
              <a:ext cx="650874" cy="246221"/>
            </a:xfrm>
            <a:prstGeom prst="rect">
              <a:avLst/>
            </a:prstGeom>
            <a:noFill/>
          </p:spPr>
          <p:txBody>
            <a:bodyPr wrap="square" lIns="0" tIns="0" rIns="0" bIns="0" rtlCol="0">
              <a:spAutoFit/>
            </a:bodyPr>
            <a:lstStyle/>
            <a:p>
              <a:pPr algn="ctr"/>
              <a:r>
                <a:rPr lang="en-GB" sz="1600"/>
                <a:t>Audit</a:t>
              </a:r>
              <a:endParaRPr lang="en-US" sz="1600"/>
            </a:p>
          </p:txBody>
        </p:sp>
        <p:sp>
          <p:nvSpPr>
            <p:cNvPr id="13" name="TextBox 12">
              <a:extLst>
                <a:ext uri="{FF2B5EF4-FFF2-40B4-BE49-F238E27FC236}">
                  <a16:creationId xmlns:a16="http://schemas.microsoft.com/office/drawing/2014/main" id="{E669CC5C-6A0B-09E0-5A9C-A8F52CA58958}"/>
                </a:ext>
              </a:extLst>
            </p:cNvPr>
            <p:cNvSpPr txBox="1"/>
            <p:nvPr/>
          </p:nvSpPr>
          <p:spPr>
            <a:xfrm>
              <a:off x="6431574" y="1361692"/>
              <a:ext cx="1238311" cy="246221"/>
            </a:xfrm>
            <a:prstGeom prst="rect">
              <a:avLst/>
            </a:prstGeom>
            <a:noFill/>
          </p:spPr>
          <p:txBody>
            <a:bodyPr wrap="square" lIns="0" tIns="0" rIns="0" bIns="0" rtlCol="0">
              <a:spAutoFit/>
            </a:bodyPr>
            <a:lstStyle/>
            <a:p>
              <a:pPr algn="ctr"/>
              <a:r>
                <a:rPr lang="en-GB" sz="1600"/>
                <a:t>Commit</a:t>
              </a:r>
              <a:endParaRPr lang="en-US" sz="1600"/>
            </a:p>
          </p:txBody>
        </p:sp>
      </p:grpSp>
      <p:sp>
        <p:nvSpPr>
          <p:cNvPr id="19" name="Rectangle: Rounded Corners 18">
            <a:extLst>
              <a:ext uri="{FF2B5EF4-FFF2-40B4-BE49-F238E27FC236}">
                <a16:creationId xmlns:a16="http://schemas.microsoft.com/office/drawing/2014/main" id="{69957E4A-BA4F-2EE7-80E6-08CC4615D0E5}"/>
              </a:ext>
            </a:extLst>
          </p:cNvPr>
          <p:cNvSpPr/>
          <p:nvPr/>
        </p:nvSpPr>
        <p:spPr bwMode="auto">
          <a:xfrm>
            <a:off x="8869794" y="1697523"/>
            <a:ext cx="199594" cy="14272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Rounded Corners 38">
            <a:extLst>
              <a:ext uri="{FF2B5EF4-FFF2-40B4-BE49-F238E27FC236}">
                <a16:creationId xmlns:a16="http://schemas.microsoft.com/office/drawing/2014/main" id="{209E5B53-2936-1271-B5D9-40D73F22BCF3}"/>
              </a:ext>
            </a:extLst>
          </p:cNvPr>
          <p:cNvSpPr/>
          <p:nvPr/>
        </p:nvSpPr>
        <p:spPr bwMode="auto">
          <a:xfrm>
            <a:off x="8871454" y="1937662"/>
            <a:ext cx="199594" cy="142724"/>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Rounded Corners 39">
            <a:extLst>
              <a:ext uri="{FF2B5EF4-FFF2-40B4-BE49-F238E27FC236}">
                <a16:creationId xmlns:a16="http://schemas.microsoft.com/office/drawing/2014/main" id="{3D24FA77-CE52-9505-7ECF-AA84DD1A0C1F}"/>
              </a:ext>
            </a:extLst>
          </p:cNvPr>
          <p:cNvSpPr/>
          <p:nvPr/>
        </p:nvSpPr>
        <p:spPr bwMode="auto">
          <a:xfrm>
            <a:off x="8869794" y="2179095"/>
            <a:ext cx="199594" cy="142724"/>
          </a:xfrm>
          <a:prstGeom prst="roundRect">
            <a:avLst/>
          </a:prstGeom>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Rounded Corners 27">
            <a:extLst>
              <a:ext uri="{FF2B5EF4-FFF2-40B4-BE49-F238E27FC236}">
                <a16:creationId xmlns:a16="http://schemas.microsoft.com/office/drawing/2014/main" id="{FDFF3386-3CDD-3079-C0A5-9D5CA3479F6A}"/>
              </a:ext>
            </a:extLst>
          </p:cNvPr>
          <p:cNvSpPr/>
          <p:nvPr/>
        </p:nvSpPr>
        <p:spPr bwMode="auto">
          <a:xfrm>
            <a:off x="1522352" y="3497047"/>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A</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Rounded Corners 28">
            <a:extLst>
              <a:ext uri="{FF2B5EF4-FFF2-40B4-BE49-F238E27FC236}">
                <a16:creationId xmlns:a16="http://schemas.microsoft.com/office/drawing/2014/main" id="{70D2CD08-38EF-EE74-1655-493CAA2836C4}"/>
              </a:ext>
            </a:extLst>
          </p:cNvPr>
          <p:cNvSpPr/>
          <p:nvPr/>
        </p:nvSpPr>
        <p:spPr bwMode="auto">
          <a:xfrm>
            <a:off x="2465327" y="3497047"/>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B</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Rounded Corners 29">
            <a:extLst>
              <a:ext uri="{FF2B5EF4-FFF2-40B4-BE49-F238E27FC236}">
                <a16:creationId xmlns:a16="http://schemas.microsoft.com/office/drawing/2014/main" id="{BB8C8111-84C3-C653-E577-1594FF88EB42}"/>
              </a:ext>
            </a:extLst>
          </p:cNvPr>
          <p:cNvSpPr/>
          <p:nvPr/>
        </p:nvSpPr>
        <p:spPr bwMode="auto">
          <a:xfrm>
            <a:off x="3408302" y="3497047"/>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C</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Rounded Corners 30">
            <a:extLst>
              <a:ext uri="{FF2B5EF4-FFF2-40B4-BE49-F238E27FC236}">
                <a16:creationId xmlns:a16="http://schemas.microsoft.com/office/drawing/2014/main" id="{0342AB9C-A1F7-7835-6E8A-6C2BDD611E46}"/>
              </a:ext>
            </a:extLst>
          </p:cNvPr>
          <p:cNvSpPr/>
          <p:nvPr/>
        </p:nvSpPr>
        <p:spPr bwMode="auto">
          <a:xfrm>
            <a:off x="4354513" y="3497047"/>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D</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37" name="Straight Arrow Connector 36">
            <a:extLst>
              <a:ext uri="{FF2B5EF4-FFF2-40B4-BE49-F238E27FC236}">
                <a16:creationId xmlns:a16="http://schemas.microsoft.com/office/drawing/2014/main" id="{FA600C31-15DA-A725-6048-EC9DFC34DB9F}"/>
              </a:ext>
            </a:extLst>
          </p:cNvPr>
          <p:cNvCxnSpPr>
            <a:cxnSpLocks/>
          </p:cNvCxnSpPr>
          <p:nvPr/>
        </p:nvCxnSpPr>
        <p:spPr>
          <a:xfrm>
            <a:off x="7070373" y="3049921"/>
            <a:ext cx="0" cy="44712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2588B59-4795-E920-865C-704CD72BB12E}"/>
              </a:ext>
            </a:extLst>
          </p:cNvPr>
          <p:cNvCxnSpPr>
            <a:cxnSpLocks/>
          </p:cNvCxnSpPr>
          <p:nvPr/>
        </p:nvCxnSpPr>
        <p:spPr>
          <a:xfrm>
            <a:off x="5168828" y="3110851"/>
            <a:ext cx="0" cy="440693"/>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Rectangle: Rounded Corners 33">
            <a:extLst>
              <a:ext uri="{FF2B5EF4-FFF2-40B4-BE49-F238E27FC236}">
                <a16:creationId xmlns:a16="http://schemas.microsoft.com/office/drawing/2014/main" id="{7F05925D-E6A3-89CF-BF64-E8A02C571785}"/>
              </a:ext>
            </a:extLst>
          </p:cNvPr>
          <p:cNvSpPr/>
          <p:nvPr/>
        </p:nvSpPr>
        <p:spPr bwMode="auto">
          <a:xfrm>
            <a:off x="5300724" y="3512153"/>
            <a:ext cx="650875" cy="653884"/>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E</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4" name="Rectangle: Rounded Corners 34">
            <a:extLst>
              <a:ext uri="{FF2B5EF4-FFF2-40B4-BE49-F238E27FC236}">
                <a16:creationId xmlns:a16="http://schemas.microsoft.com/office/drawing/2014/main" id="{ABFC2ABF-6FE5-B752-D1CF-438C30374C02}"/>
              </a:ext>
            </a:extLst>
          </p:cNvPr>
          <p:cNvSpPr/>
          <p:nvPr/>
        </p:nvSpPr>
        <p:spPr bwMode="auto">
          <a:xfrm>
            <a:off x="6230757" y="3512153"/>
            <a:ext cx="650875" cy="653884"/>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F</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6" name="TextBox 45">
            <a:extLst>
              <a:ext uri="{FF2B5EF4-FFF2-40B4-BE49-F238E27FC236}">
                <a16:creationId xmlns:a16="http://schemas.microsoft.com/office/drawing/2014/main" id="{CD4AC914-E565-BB42-C1E6-DFD2904D0185}"/>
              </a:ext>
            </a:extLst>
          </p:cNvPr>
          <p:cNvSpPr txBox="1"/>
          <p:nvPr/>
        </p:nvSpPr>
        <p:spPr>
          <a:xfrm>
            <a:off x="4858671" y="2861313"/>
            <a:ext cx="650874" cy="246221"/>
          </a:xfrm>
          <a:prstGeom prst="rect">
            <a:avLst/>
          </a:prstGeom>
          <a:noFill/>
        </p:spPr>
        <p:txBody>
          <a:bodyPr wrap="square" lIns="0" tIns="0" rIns="0" bIns="0" rtlCol="0">
            <a:spAutoFit/>
          </a:bodyPr>
          <a:lstStyle/>
          <a:p>
            <a:pPr algn="ctr"/>
            <a:r>
              <a:rPr lang="en-GB" sz="1600"/>
              <a:t>Audit</a:t>
            </a:r>
            <a:endParaRPr lang="en-US" sz="1600"/>
          </a:p>
        </p:txBody>
      </p:sp>
      <p:sp>
        <p:nvSpPr>
          <p:cNvPr id="47" name="TextBox 46">
            <a:extLst>
              <a:ext uri="{FF2B5EF4-FFF2-40B4-BE49-F238E27FC236}">
                <a16:creationId xmlns:a16="http://schemas.microsoft.com/office/drawing/2014/main" id="{4A52FF48-5D0A-26DE-0741-B21C9375B7E8}"/>
              </a:ext>
            </a:extLst>
          </p:cNvPr>
          <p:cNvSpPr txBox="1"/>
          <p:nvPr/>
        </p:nvSpPr>
        <p:spPr>
          <a:xfrm>
            <a:off x="6431574" y="2835765"/>
            <a:ext cx="1238311" cy="246221"/>
          </a:xfrm>
          <a:prstGeom prst="rect">
            <a:avLst/>
          </a:prstGeom>
          <a:noFill/>
        </p:spPr>
        <p:txBody>
          <a:bodyPr wrap="square" lIns="0" tIns="0" rIns="0" bIns="0" rtlCol="0">
            <a:spAutoFit/>
          </a:bodyPr>
          <a:lstStyle/>
          <a:p>
            <a:pPr algn="ctr"/>
            <a:r>
              <a:rPr lang="en-GB" sz="1600"/>
              <a:t>Commit</a:t>
            </a:r>
            <a:endParaRPr lang="en-US" sz="1600"/>
          </a:p>
        </p:txBody>
      </p:sp>
      <p:sp>
        <p:nvSpPr>
          <p:cNvPr id="49" name="Rectangle: Rounded Corners 27">
            <a:extLst>
              <a:ext uri="{FF2B5EF4-FFF2-40B4-BE49-F238E27FC236}">
                <a16:creationId xmlns:a16="http://schemas.microsoft.com/office/drawing/2014/main" id="{937F9E98-C297-ECEF-7C55-822972221E62}"/>
              </a:ext>
            </a:extLst>
          </p:cNvPr>
          <p:cNvSpPr/>
          <p:nvPr/>
        </p:nvSpPr>
        <p:spPr bwMode="auto">
          <a:xfrm>
            <a:off x="1520790" y="4793462"/>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A</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0" name="Rectangle: Rounded Corners 28">
            <a:extLst>
              <a:ext uri="{FF2B5EF4-FFF2-40B4-BE49-F238E27FC236}">
                <a16:creationId xmlns:a16="http://schemas.microsoft.com/office/drawing/2014/main" id="{992A1407-8D24-8E01-226A-EBD6F3C859F1}"/>
              </a:ext>
            </a:extLst>
          </p:cNvPr>
          <p:cNvSpPr/>
          <p:nvPr/>
        </p:nvSpPr>
        <p:spPr bwMode="auto">
          <a:xfrm>
            <a:off x="2463765" y="4793462"/>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B</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Rounded Corners 29">
            <a:extLst>
              <a:ext uri="{FF2B5EF4-FFF2-40B4-BE49-F238E27FC236}">
                <a16:creationId xmlns:a16="http://schemas.microsoft.com/office/drawing/2014/main" id="{0E198E8E-F76E-BFEA-5C9F-84FD482C949E}"/>
              </a:ext>
            </a:extLst>
          </p:cNvPr>
          <p:cNvSpPr/>
          <p:nvPr/>
        </p:nvSpPr>
        <p:spPr bwMode="auto">
          <a:xfrm>
            <a:off x="3406740" y="4793462"/>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C</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3" name="Rectangle: Rounded Corners 30">
            <a:extLst>
              <a:ext uri="{FF2B5EF4-FFF2-40B4-BE49-F238E27FC236}">
                <a16:creationId xmlns:a16="http://schemas.microsoft.com/office/drawing/2014/main" id="{413F6A3A-60DB-B00D-FECE-3BC0259628AB}"/>
              </a:ext>
            </a:extLst>
          </p:cNvPr>
          <p:cNvSpPr/>
          <p:nvPr/>
        </p:nvSpPr>
        <p:spPr bwMode="auto">
          <a:xfrm>
            <a:off x="4352951" y="4793462"/>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D</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54" name="Straight Arrow Connector 53">
            <a:extLst>
              <a:ext uri="{FF2B5EF4-FFF2-40B4-BE49-F238E27FC236}">
                <a16:creationId xmlns:a16="http://schemas.microsoft.com/office/drawing/2014/main" id="{E8714751-15EA-BF69-3703-7BBF3ACD9638}"/>
              </a:ext>
            </a:extLst>
          </p:cNvPr>
          <p:cNvCxnSpPr>
            <a:cxnSpLocks/>
          </p:cNvCxnSpPr>
          <p:nvPr/>
        </p:nvCxnSpPr>
        <p:spPr>
          <a:xfrm>
            <a:off x="5450072" y="4420478"/>
            <a:ext cx="0" cy="44712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72CEFBB-C8A0-8B56-B8C6-6C20C579D923}"/>
              </a:ext>
            </a:extLst>
          </p:cNvPr>
          <p:cNvCxnSpPr>
            <a:cxnSpLocks/>
          </p:cNvCxnSpPr>
          <p:nvPr/>
        </p:nvCxnSpPr>
        <p:spPr>
          <a:xfrm>
            <a:off x="5167266" y="4407266"/>
            <a:ext cx="0" cy="440693"/>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4AD6EF0-EBE3-EF1C-0203-507C8180E9B8}"/>
              </a:ext>
            </a:extLst>
          </p:cNvPr>
          <p:cNvSpPr txBox="1"/>
          <p:nvPr/>
        </p:nvSpPr>
        <p:spPr>
          <a:xfrm>
            <a:off x="4573195" y="4166037"/>
            <a:ext cx="1753753" cy="246221"/>
          </a:xfrm>
          <a:prstGeom prst="rect">
            <a:avLst/>
          </a:prstGeom>
          <a:noFill/>
        </p:spPr>
        <p:txBody>
          <a:bodyPr wrap="square" lIns="0" tIns="0" rIns="0" bIns="0" rtlCol="0">
            <a:spAutoFit/>
          </a:bodyPr>
          <a:lstStyle/>
          <a:p>
            <a:pPr algn="ctr"/>
            <a:r>
              <a:rPr lang="en-GB" sz="1600"/>
              <a:t>Audit / Commit</a:t>
            </a:r>
            <a:endParaRPr lang="en-US" sz="1600"/>
          </a:p>
        </p:txBody>
      </p:sp>
      <p:sp>
        <p:nvSpPr>
          <p:cNvPr id="60" name="TextBox 59">
            <a:extLst>
              <a:ext uri="{FF2B5EF4-FFF2-40B4-BE49-F238E27FC236}">
                <a16:creationId xmlns:a16="http://schemas.microsoft.com/office/drawing/2014/main" id="{6E3BD458-27C4-B465-C805-AA75F734EED1}"/>
              </a:ext>
            </a:extLst>
          </p:cNvPr>
          <p:cNvSpPr txBox="1"/>
          <p:nvPr/>
        </p:nvSpPr>
        <p:spPr>
          <a:xfrm>
            <a:off x="8264856" y="3715984"/>
            <a:ext cx="2965621" cy="246221"/>
          </a:xfrm>
          <a:prstGeom prst="rect">
            <a:avLst/>
          </a:prstGeom>
          <a:noFill/>
        </p:spPr>
        <p:txBody>
          <a:bodyPr wrap="square" lIns="0" tIns="0" rIns="0" bIns="0" rtlCol="0">
            <a:spAutoFit/>
          </a:bodyPr>
          <a:lstStyle/>
          <a:p>
            <a:pPr algn="l"/>
            <a:r>
              <a:rPr lang="en-US" sz="1600"/>
              <a:t>On benign crashes</a:t>
            </a:r>
          </a:p>
        </p:txBody>
      </p:sp>
      <p:sp>
        <p:nvSpPr>
          <p:cNvPr id="61" name="TextBox 60">
            <a:extLst>
              <a:ext uri="{FF2B5EF4-FFF2-40B4-BE49-F238E27FC236}">
                <a16:creationId xmlns:a16="http://schemas.microsoft.com/office/drawing/2014/main" id="{05A9C734-CEC2-77BB-D57A-3F01B3AEF336}"/>
              </a:ext>
            </a:extLst>
          </p:cNvPr>
          <p:cNvSpPr txBox="1"/>
          <p:nvPr/>
        </p:nvSpPr>
        <p:spPr>
          <a:xfrm>
            <a:off x="8264856" y="4914256"/>
            <a:ext cx="2965621" cy="246221"/>
          </a:xfrm>
          <a:prstGeom prst="rect">
            <a:avLst/>
          </a:prstGeom>
          <a:noFill/>
        </p:spPr>
        <p:txBody>
          <a:bodyPr wrap="square" lIns="0" tIns="0" rIns="0" bIns="0" rtlCol="0">
            <a:spAutoFit/>
          </a:bodyPr>
          <a:lstStyle/>
          <a:p>
            <a:pPr algn="l"/>
            <a:r>
              <a:rPr lang="en-US" sz="1600"/>
              <a:t>On </a:t>
            </a:r>
            <a:r>
              <a:rPr lang="en-US" sz="1600" i="1" u="sng"/>
              <a:t>rare</a:t>
            </a:r>
            <a:r>
              <a:rPr lang="en-US" sz="1600"/>
              <a:t> TEE failures </a:t>
            </a:r>
          </a:p>
        </p:txBody>
      </p:sp>
      <p:sp>
        <p:nvSpPr>
          <p:cNvPr id="6" name="Rounded Rectangular Callout 5">
            <a:extLst>
              <a:ext uri="{FF2B5EF4-FFF2-40B4-BE49-F238E27FC236}">
                <a16:creationId xmlns:a16="http://schemas.microsoft.com/office/drawing/2014/main" id="{66315E58-91CB-91AD-320E-C23A362D69A0}"/>
              </a:ext>
            </a:extLst>
          </p:cNvPr>
          <p:cNvSpPr/>
          <p:nvPr/>
        </p:nvSpPr>
        <p:spPr bwMode="auto">
          <a:xfrm>
            <a:off x="7819525" y="928950"/>
            <a:ext cx="4108361" cy="1111703"/>
          </a:xfrm>
          <a:prstGeom prst="wedgeRoundRectCallout">
            <a:avLst>
              <a:gd name="adj1" fmla="val -62862"/>
              <a:gd name="adj2" fmla="val 7149"/>
              <a:gd name="adj3" fmla="val 16667"/>
            </a:avLst>
          </a:prstGeom>
          <a:ln>
            <a:noFill/>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400" err="1">
                <a:gradFill>
                  <a:gsLst>
                    <a:gs pos="0">
                      <a:srgbClr val="FFFFFF"/>
                    </a:gs>
                    <a:gs pos="100000">
                      <a:srgbClr val="FFFFFF"/>
                    </a:gs>
                  </a:gsLst>
                  <a:lin ang="5400000" scaled="0"/>
                </a:gradFill>
                <a:ea typeface="Segoe UI" pitchFamily="34" charset="0"/>
                <a:cs typeface="Segoe UI" pitchFamily="34" charset="0"/>
              </a:rPr>
              <a:t>PirateShip</a:t>
            </a:r>
            <a:r>
              <a:rPr lang="en-US" sz="2400">
                <a:gradFill>
                  <a:gsLst>
                    <a:gs pos="0">
                      <a:srgbClr val="FFFFFF"/>
                    </a:gs>
                    <a:gs pos="100000">
                      <a:srgbClr val="FFFFFF"/>
                    </a:gs>
                  </a:gsLst>
                  <a:lin ang="5400000" scaled="0"/>
                </a:gradFill>
                <a:ea typeface="Segoe UI" pitchFamily="34" charset="0"/>
                <a:cs typeface="Segoe UI" pitchFamily="34" charset="0"/>
              </a:rPr>
              <a:t> lets YOU choose who pays the cost!</a:t>
            </a:r>
          </a:p>
        </p:txBody>
      </p:sp>
      <p:sp>
        <p:nvSpPr>
          <p:cNvPr id="7" name="Rounded Rectangular Callout 6">
            <a:extLst>
              <a:ext uri="{FF2B5EF4-FFF2-40B4-BE49-F238E27FC236}">
                <a16:creationId xmlns:a16="http://schemas.microsoft.com/office/drawing/2014/main" id="{2629D626-AA44-F626-1024-F6887651AA6D}"/>
              </a:ext>
            </a:extLst>
          </p:cNvPr>
          <p:cNvSpPr/>
          <p:nvPr/>
        </p:nvSpPr>
        <p:spPr bwMode="auto">
          <a:xfrm>
            <a:off x="7811665" y="922345"/>
            <a:ext cx="4108361" cy="1111703"/>
          </a:xfrm>
          <a:prstGeom prst="wedgeRoundRectCallout">
            <a:avLst>
              <a:gd name="adj1" fmla="val -110685"/>
              <a:gd name="adj2" fmla="val -2855"/>
              <a:gd name="adj3" fmla="val 16667"/>
            </a:avLst>
          </a:prstGeom>
          <a:ln>
            <a:noFill/>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400" err="1">
                <a:gradFill>
                  <a:gsLst>
                    <a:gs pos="0">
                      <a:srgbClr val="FFFFFF"/>
                    </a:gs>
                    <a:gs pos="100000">
                      <a:srgbClr val="FFFFFF"/>
                    </a:gs>
                  </a:gsLst>
                  <a:lin ang="5400000" scaled="0"/>
                </a:gradFill>
                <a:ea typeface="Segoe UI" pitchFamily="34" charset="0"/>
                <a:cs typeface="Segoe UI" pitchFamily="34" charset="0"/>
              </a:rPr>
              <a:t>PirateShip</a:t>
            </a:r>
            <a:r>
              <a:rPr lang="en-US" sz="2400">
                <a:gradFill>
                  <a:gsLst>
                    <a:gs pos="0">
                      <a:srgbClr val="FFFFFF"/>
                    </a:gs>
                    <a:gs pos="100000">
                      <a:srgbClr val="FFFFFF"/>
                    </a:gs>
                  </a:gsLst>
                  <a:lin ang="5400000" scaled="0"/>
                </a:gradFill>
                <a:ea typeface="Segoe UI" pitchFamily="34" charset="0"/>
                <a:cs typeface="Segoe UI" pitchFamily="34" charset="0"/>
              </a:rPr>
              <a:t> lets YOU decide when to execute</a:t>
            </a:r>
          </a:p>
        </p:txBody>
      </p:sp>
    </p:spTree>
    <p:custDataLst>
      <p:tags r:id="rId1"/>
    </p:custDataLst>
    <p:extLst>
      <p:ext uri="{BB962C8B-B14F-4D97-AF65-F5344CB8AC3E}">
        <p14:creationId xmlns:p14="http://schemas.microsoft.com/office/powerpoint/2010/main" val="114793999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par>
                                <p:cTn id="52" presetID="10"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par>
                                <p:cTn id="55" presetID="10" presetClass="entr" presetSubtype="0" fill="hold"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500"/>
                                        <p:tgtEl>
                                          <p:spTgt spid="5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500"/>
                                        <p:tgtEl>
                                          <p:spTgt spid="6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P spid="43" grpId="0" animBg="1"/>
      <p:bldP spid="44" grpId="0" animBg="1"/>
      <p:bldP spid="46" grpId="0"/>
      <p:bldP spid="47" grpId="0"/>
      <p:bldP spid="49" grpId="0" animBg="1"/>
      <p:bldP spid="50" grpId="0" animBg="1"/>
      <p:bldP spid="51" grpId="0" animBg="1"/>
      <p:bldP spid="53" grpId="0" animBg="1"/>
      <p:bldP spid="58" grpId="0"/>
      <p:bldP spid="60" grpId="0"/>
      <p:bldP spid="61" grpId="0"/>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B976B-8718-1B7B-D4F0-26C781B83275}"/>
            </a:ext>
          </a:extLst>
        </p:cNvPr>
        <p:cNvGrpSpPr/>
        <p:nvPr/>
      </p:nvGrpSpPr>
      <p:grpSpPr>
        <a:xfrm>
          <a:off x="0" y="0"/>
          <a:ext cx="0" cy="0"/>
          <a:chOff x="0" y="0"/>
          <a:chExt cx="0" cy="0"/>
        </a:xfrm>
      </p:grpSpPr>
      <p:sp>
        <p:nvSpPr>
          <p:cNvPr id="15" name="Left-Right Arrow 14">
            <a:extLst>
              <a:ext uri="{FF2B5EF4-FFF2-40B4-BE49-F238E27FC236}">
                <a16:creationId xmlns:a16="http://schemas.microsoft.com/office/drawing/2014/main" id="{69BABCF1-83A4-D6DD-AD43-1CC0394C0CA2}"/>
              </a:ext>
            </a:extLst>
          </p:cNvPr>
          <p:cNvSpPr/>
          <p:nvPr/>
        </p:nvSpPr>
        <p:spPr bwMode="auto">
          <a:xfrm>
            <a:off x="748990" y="3041495"/>
            <a:ext cx="10694019" cy="775010"/>
          </a:xfrm>
          <a:prstGeom prst="leftRightArrow">
            <a:avLst/>
          </a:prstGeom>
          <a:gradFill flip="none" rotWithShape="1">
            <a:gsLst>
              <a:gs pos="0">
                <a:srgbClr val="92D050">
                  <a:lumMod val="99649"/>
                  <a:lumOff val="351"/>
                </a:srgbClr>
              </a:gs>
              <a:gs pos="100000">
                <a:srgbClr val="FF0000"/>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A4A4F678-5EB0-369C-3748-B3BC9FC63D3D}"/>
              </a:ext>
            </a:extLst>
          </p:cNvPr>
          <p:cNvSpPr>
            <a:spLocks noGrp="1"/>
          </p:cNvSpPr>
          <p:nvPr>
            <p:ph type="title"/>
          </p:nvPr>
        </p:nvSpPr>
        <p:spPr/>
        <p:txBody>
          <a:bodyPr>
            <a:normAutofit fontScale="90000"/>
          </a:bodyPr>
          <a:lstStyle/>
          <a:p>
            <a:r>
              <a:rPr lang="en-US"/>
              <a:t>Impact Spectrum</a:t>
            </a:r>
          </a:p>
        </p:txBody>
      </p:sp>
      <p:sp>
        <p:nvSpPr>
          <p:cNvPr id="3" name="Slide Number Placeholder 2">
            <a:extLst>
              <a:ext uri="{FF2B5EF4-FFF2-40B4-BE49-F238E27FC236}">
                <a16:creationId xmlns:a16="http://schemas.microsoft.com/office/drawing/2014/main" id="{22229041-0301-186D-A7FD-3D6C0FE62F7C}"/>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26</a:t>
            </a:fld>
            <a:endParaRPr lang="en-US"/>
          </a:p>
        </p:txBody>
      </p:sp>
      <p:cxnSp>
        <p:nvCxnSpPr>
          <p:cNvPr id="11" name="Straight Connector 10">
            <a:extLst>
              <a:ext uri="{FF2B5EF4-FFF2-40B4-BE49-F238E27FC236}">
                <a16:creationId xmlns:a16="http://schemas.microsoft.com/office/drawing/2014/main" id="{6F197AB5-929B-DDA5-4614-8F9A9CE25749}"/>
              </a:ext>
            </a:extLst>
          </p:cNvPr>
          <p:cNvCxnSpPr/>
          <p:nvPr/>
        </p:nvCxnSpPr>
        <p:spPr>
          <a:xfrm>
            <a:off x="1481071" y="2074546"/>
            <a:ext cx="0" cy="2464712"/>
          </a:xfrm>
          <a:prstGeom prst="line">
            <a:avLst/>
          </a:prstGeom>
          <a:ln w="76200">
            <a:solidFill>
              <a:schemeClr val="tx2">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Rounded Rectangular Callout 17">
            <a:extLst>
              <a:ext uri="{FF2B5EF4-FFF2-40B4-BE49-F238E27FC236}">
                <a16:creationId xmlns:a16="http://schemas.microsoft.com/office/drawing/2014/main" id="{037A9450-3B22-2DD2-CB60-8311AD627E4E}"/>
              </a:ext>
            </a:extLst>
          </p:cNvPr>
          <p:cNvSpPr/>
          <p:nvPr/>
        </p:nvSpPr>
        <p:spPr bwMode="auto">
          <a:xfrm>
            <a:off x="5241701" y="4980178"/>
            <a:ext cx="4591230" cy="1111703"/>
          </a:xfrm>
          <a:prstGeom prst="wedgeRoundRectCallout">
            <a:avLst>
              <a:gd name="adj1" fmla="val -21023"/>
              <a:gd name="adj2" fmla="val -185112"/>
              <a:gd name="adj3" fmla="val 16667"/>
            </a:avLst>
          </a:prstGeom>
          <a:ln>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400" dirty="0" err="1">
                <a:gradFill>
                  <a:gsLst>
                    <a:gs pos="0">
                      <a:srgbClr val="FFFFFF"/>
                    </a:gs>
                    <a:gs pos="100000">
                      <a:srgbClr val="FFFFFF"/>
                    </a:gs>
                  </a:gsLst>
                  <a:lin ang="5400000" scaled="0"/>
                </a:gradFill>
                <a:ea typeface="Segoe UI" pitchFamily="34" charset="0"/>
                <a:cs typeface="Segoe UI" pitchFamily="34" charset="0"/>
              </a:rPr>
              <a:t>PirateShip</a:t>
            </a:r>
            <a:r>
              <a:rPr lang="en-US" sz="2400" dirty="0">
                <a:gradFill>
                  <a:gsLst>
                    <a:gs pos="0">
                      <a:srgbClr val="FFFFFF"/>
                    </a:gs>
                    <a:gs pos="100000">
                      <a:srgbClr val="FFFFFF"/>
                    </a:gs>
                  </a:gsLst>
                  <a:lin ang="5400000" scaled="0"/>
                </a:gradFill>
                <a:ea typeface="Segoe UI" pitchFamily="34" charset="0"/>
                <a:cs typeface="Segoe UI" pitchFamily="34" charset="0"/>
              </a:rPr>
              <a:t> lets YOU choose whether to pay the cost!</a:t>
            </a:r>
          </a:p>
        </p:txBody>
      </p:sp>
      <p:sp>
        <p:nvSpPr>
          <p:cNvPr id="4" name="Rounded Rectangular Callout 3">
            <a:extLst>
              <a:ext uri="{FF2B5EF4-FFF2-40B4-BE49-F238E27FC236}">
                <a16:creationId xmlns:a16="http://schemas.microsoft.com/office/drawing/2014/main" id="{E637ACE4-FC65-4598-12BB-0D18B807A43B}"/>
              </a:ext>
            </a:extLst>
          </p:cNvPr>
          <p:cNvSpPr/>
          <p:nvPr/>
        </p:nvSpPr>
        <p:spPr bwMode="auto">
          <a:xfrm>
            <a:off x="1877376" y="4138190"/>
            <a:ext cx="2096430" cy="602165"/>
          </a:xfrm>
          <a:prstGeom prst="wedgeRoundRectCallout">
            <a:avLst>
              <a:gd name="adj1" fmla="val -43786"/>
              <a:gd name="adj2" fmla="val -135367"/>
              <a:gd name="adj3" fmla="val 16667"/>
            </a:avLst>
          </a:prstGeom>
          <a:solidFill>
            <a:srgbClr val="A6CD5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a:gradFill>
                  <a:gsLst>
                    <a:gs pos="0">
                      <a:srgbClr val="FFFFFF"/>
                    </a:gs>
                    <a:gs pos="100000">
                      <a:srgbClr val="FFFFFF"/>
                    </a:gs>
                  </a:gsLst>
                  <a:lin ang="5400000" scaled="0"/>
                </a:gradFill>
                <a:ea typeface="Segoe UI" pitchFamily="34" charset="0"/>
                <a:cs typeface="Segoe UI" pitchFamily="34" charset="0"/>
              </a:rPr>
              <a:t>Low $$ Transfer</a:t>
            </a:r>
          </a:p>
        </p:txBody>
      </p:sp>
      <p:sp>
        <p:nvSpPr>
          <p:cNvPr id="5" name="Rounded Rectangular Callout 4">
            <a:extLst>
              <a:ext uri="{FF2B5EF4-FFF2-40B4-BE49-F238E27FC236}">
                <a16:creationId xmlns:a16="http://schemas.microsoft.com/office/drawing/2014/main" id="{2BC80DDA-DE51-C797-FA31-22B8F5D84986}"/>
              </a:ext>
            </a:extLst>
          </p:cNvPr>
          <p:cNvSpPr/>
          <p:nvPr/>
        </p:nvSpPr>
        <p:spPr bwMode="auto">
          <a:xfrm>
            <a:off x="7590262" y="2338040"/>
            <a:ext cx="2242669" cy="602165"/>
          </a:xfrm>
          <a:prstGeom prst="wedgeRoundRectCallout">
            <a:avLst>
              <a:gd name="adj1" fmla="val -18705"/>
              <a:gd name="adj2" fmla="val 98195"/>
              <a:gd name="adj3" fmla="val 16667"/>
            </a:avLst>
          </a:prstGeom>
          <a:solidFill>
            <a:srgbClr val="F46427"/>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a:gradFill>
                  <a:gsLst>
                    <a:gs pos="0">
                      <a:srgbClr val="FFFFFF"/>
                    </a:gs>
                    <a:gs pos="100000">
                      <a:srgbClr val="FFFFFF"/>
                    </a:gs>
                  </a:gsLst>
                  <a:lin ang="5400000" scaled="0"/>
                </a:gradFill>
                <a:ea typeface="Segoe UI" pitchFamily="34" charset="0"/>
                <a:cs typeface="Segoe UI" pitchFamily="34" charset="0"/>
              </a:rPr>
              <a:t>High $$ Transfer</a:t>
            </a:r>
          </a:p>
        </p:txBody>
      </p:sp>
      <p:sp>
        <p:nvSpPr>
          <p:cNvPr id="6" name="Rounded Rectangular Callout 5">
            <a:extLst>
              <a:ext uri="{FF2B5EF4-FFF2-40B4-BE49-F238E27FC236}">
                <a16:creationId xmlns:a16="http://schemas.microsoft.com/office/drawing/2014/main" id="{1C96A6D9-D8DD-758C-6CCF-73041A22403D}"/>
              </a:ext>
            </a:extLst>
          </p:cNvPr>
          <p:cNvSpPr/>
          <p:nvPr/>
        </p:nvSpPr>
        <p:spPr bwMode="auto">
          <a:xfrm>
            <a:off x="8567803" y="4200586"/>
            <a:ext cx="2691212" cy="602165"/>
          </a:xfrm>
          <a:prstGeom prst="wedgeRoundRectCallout">
            <a:avLst>
              <a:gd name="adj1" fmla="val 22784"/>
              <a:gd name="adj2" fmla="val -148102"/>
              <a:gd name="adj3" fmla="val 16667"/>
            </a:avLst>
          </a:prstGeom>
          <a:solidFill>
            <a:srgbClr val="FE1A0A"/>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a:gradFill>
                  <a:gsLst>
                    <a:gs pos="0">
                      <a:srgbClr val="FFFFFF"/>
                    </a:gs>
                    <a:gs pos="100000">
                      <a:srgbClr val="FFFFFF"/>
                    </a:gs>
                  </a:gsLst>
                  <a:lin ang="5400000" scaled="0"/>
                </a:gradFill>
                <a:ea typeface="Segoe UI" pitchFamily="34" charset="0"/>
                <a:cs typeface="Segoe UI" pitchFamily="34" charset="0"/>
              </a:rPr>
              <a:t>Account Deletion</a:t>
            </a:r>
          </a:p>
        </p:txBody>
      </p:sp>
      <p:sp>
        <p:nvSpPr>
          <p:cNvPr id="7" name="Rounded Rectangular Callout 6">
            <a:extLst>
              <a:ext uri="{FF2B5EF4-FFF2-40B4-BE49-F238E27FC236}">
                <a16:creationId xmlns:a16="http://schemas.microsoft.com/office/drawing/2014/main" id="{1827840B-1B41-049B-C930-5567173066F9}"/>
              </a:ext>
            </a:extLst>
          </p:cNvPr>
          <p:cNvSpPr/>
          <p:nvPr/>
        </p:nvSpPr>
        <p:spPr bwMode="auto">
          <a:xfrm>
            <a:off x="3292675" y="2350789"/>
            <a:ext cx="2618127" cy="602165"/>
          </a:xfrm>
          <a:prstGeom prst="wedgeRoundRectCallout">
            <a:avLst>
              <a:gd name="adj1" fmla="val -18705"/>
              <a:gd name="adj2" fmla="val 98195"/>
              <a:gd name="adj3" fmla="val 16667"/>
            </a:avLst>
          </a:prstGeom>
          <a:solidFill>
            <a:srgbClr val="C8BA48"/>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a:gradFill>
                  <a:gsLst>
                    <a:gs pos="0">
                      <a:srgbClr val="FFFFFF"/>
                    </a:gs>
                    <a:gs pos="100000">
                      <a:srgbClr val="FFFFFF"/>
                    </a:gs>
                  </a:gsLst>
                  <a:lin ang="5400000" scaled="0"/>
                </a:gradFill>
                <a:ea typeface="Segoe UI" pitchFamily="34" charset="0"/>
                <a:cs typeface="Segoe UI" pitchFamily="34" charset="0"/>
              </a:rPr>
              <a:t>Credit Score Update</a:t>
            </a:r>
          </a:p>
        </p:txBody>
      </p:sp>
    </p:spTree>
    <p:custDataLst>
      <p:tags r:id="rId1"/>
    </p:custDataLst>
    <p:extLst>
      <p:ext uri="{BB962C8B-B14F-4D97-AF65-F5344CB8AC3E}">
        <p14:creationId xmlns:p14="http://schemas.microsoft.com/office/powerpoint/2010/main" val="476391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nodeType="afterEffect">
                                  <p:stCondLst>
                                    <p:cond delay="0"/>
                                  </p:stCondLst>
                                  <p:childTnLst>
                                    <p:animMotion origin="layout" path="M -0.00104 0.00601 L 0.7711 0.00601 L 0.41719 0.00601 " pathEditMode="relative" ptsTypes="AAA">
                                      <p:cBhvr>
                                        <p:cTn id="9" dur="3000" fill="hold"/>
                                        <p:tgtEl>
                                          <p:spTgt spid="11"/>
                                        </p:tgtEl>
                                        <p:attrNameLst>
                                          <p:attrName>ppt_x</p:attrName>
                                          <p:attrName>ppt_y</p:attrName>
                                        </p:attrNameLst>
                                      </p:cBhvr>
                                    </p:animMotion>
                                  </p:childTnLst>
                                </p:cTn>
                              </p:par>
                            </p:childTnLst>
                          </p:cTn>
                        </p:par>
                        <p:par>
                          <p:cTn id="10" fill="hold">
                            <p:stCondLst>
                              <p:cond delay="3000"/>
                            </p:stCondLst>
                            <p:childTnLst>
                              <p:par>
                                <p:cTn id="11" presetID="10"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extLst>
    <p:ext uri="{6950BFC3-D8DA-4A85-94F7-54DA5524770B}">
      <p188:commentRel xmlns:p188="http://schemas.microsoft.com/office/powerpoint/2018/8/main" r:id="rId4"/>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9DE30-98F6-F479-D5D9-04AD5E60B1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B0A45A-9506-DEBC-C658-94460ED53EAB}"/>
              </a:ext>
            </a:extLst>
          </p:cNvPr>
          <p:cNvSpPr>
            <a:spLocks noGrp="1"/>
          </p:cNvSpPr>
          <p:nvPr>
            <p:ph type="title"/>
          </p:nvPr>
        </p:nvSpPr>
        <p:spPr>
          <a:xfrm>
            <a:off x="1775214" y="3116423"/>
            <a:ext cx="8641572" cy="625154"/>
          </a:xfrm>
        </p:spPr>
        <p:txBody>
          <a:bodyPr>
            <a:normAutofit fontScale="90000"/>
          </a:bodyPr>
          <a:lstStyle/>
          <a:p>
            <a:r>
              <a:rPr lang="en-US" dirty="0"/>
              <a:t> </a:t>
            </a:r>
            <a:r>
              <a:rPr lang="en-US" sz="4900" dirty="0">
                <a:latin typeface="Calibri" panose="020F0502020204030204" pitchFamily="34" charset="0"/>
                <a:cs typeface="Calibri" panose="020F0502020204030204" pitchFamily="34" charset="0"/>
              </a:rPr>
              <a:t>Let’s dive deeper!</a:t>
            </a:r>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133565F-141C-72CF-8E20-A0420F75BEF8}"/>
              </a:ext>
            </a:extLst>
          </p:cNvPr>
          <p:cNvSpPr>
            <a:spLocks noGrp="1"/>
          </p:cNvSpPr>
          <p:nvPr>
            <p:ph type="sldNum" idx="12"/>
          </p:nvPr>
        </p:nvSpPr>
        <p:spPr>
          <a:xfrm>
            <a:off x="10803468" y="6412089"/>
            <a:ext cx="550334" cy="258906"/>
          </a:xfrm>
        </p:spPr>
        <p:txBody>
          <a:bodyPr/>
          <a:lstStyle/>
          <a:p>
            <a:pPr marL="0" lvl="0" indent="0" algn="r" rtl="0">
              <a:spcBef>
                <a:spcPts val="0"/>
              </a:spcBef>
              <a:spcAft>
                <a:spcPts val="0"/>
              </a:spcAft>
              <a:buNone/>
            </a:pPr>
            <a:fld id="{00000000-1234-1234-1234-123412341234}" type="slidenum">
              <a:rPr lang="en-US" smtClean="0"/>
              <a:t>27</a:t>
            </a:fld>
            <a:endParaRPr lang="en-US" dirty="0"/>
          </a:p>
        </p:txBody>
      </p:sp>
    </p:spTree>
    <p:extLst>
      <p:ext uri="{BB962C8B-B14F-4D97-AF65-F5344CB8AC3E}">
        <p14:creationId xmlns:p14="http://schemas.microsoft.com/office/powerpoint/2010/main" val="3667850842"/>
      </p:ext>
    </p:extLst>
  </p:cSld>
  <p:clrMapOvr>
    <a:masterClrMapping/>
  </p:clrMapOvr>
  <p:transition advTm="12199">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981053-2606-EA20-5AD1-B1E121B224D9}"/>
              </a:ext>
            </a:extLst>
          </p:cNvPr>
          <p:cNvSpPr>
            <a:spLocks noGrp="1"/>
          </p:cNvSpPr>
          <p:nvPr>
            <p:ph type="title"/>
          </p:nvPr>
        </p:nvSpPr>
        <p:spPr/>
        <p:txBody>
          <a:bodyPr/>
          <a:lstStyle/>
          <a:p>
            <a:r>
              <a:rPr lang="en-US" dirty="0"/>
              <a:t>Crash Fault Tolerance (CFT)</a:t>
            </a:r>
          </a:p>
        </p:txBody>
      </p:sp>
      <p:sp>
        <p:nvSpPr>
          <p:cNvPr id="4" name="Slide Number Placeholder 3">
            <a:extLst>
              <a:ext uri="{FF2B5EF4-FFF2-40B4-BE49-F238E27FC236}">
                <a16:creationId xmlns:a16="http://schemas.microsoft.com/office/drawing/2014/main" id="{77F0E5F0-CDC8-E421-D0A5-4BF1292E2479}"/>
              </a:ext>
            </a:extLst>
          </p:cNvPr>
          <p:cNvSpPr>
            <a:spLocks noGrp="1"/>
          </p:cNvSpPr>
          <p:nvPr>
            <p:ph type="sldNum" sz="quarter" idx="12"/>
          </p:nvPr>
        </p:nvSpPr>
        <p:spPr/>
        <p:txBody>
          <a:bodyPr/>
          <a:lstStyle/>
          <a:p>
            <a:fld id="{48F63A3B-78C7-47BE-AE5E-E10140E04643}" type="slidenum">
              <a:rPr lang="en-US" smtClean="0"/>
              <a:t>28</a:t>
            </a:fld>
            <a:endParaRPr lang="en-US" dirty="0"/>
          </a:p>
        </p:txBody>
      </p:sp>
      <p:pic>
        <p:nvPicPr>
          <p:cNvPr id="6" name="Picture 5" descr="Icon&#10;&#10;Description automatically generated">
            <a:extLst>
              <a:ext uri="{FF2B5EF4-FFF2-40B4-BE49-F238E27FC236}">
                <a16:creationId xmlns:a16="http://schemas.microsoft.com/office/drawing/2014/main" id="{58352919-8786-752D-76EB-4CD5BACA3640}"/>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5681867" y="3429000"/>
            <a:ext cx="828265" cy="832104"/>
          </a:xfrm>
          <a:prstGeom prst="roundRect">
            <a:avLst/>
          </a:prstGeom>
          <a:ln w="38100">
            <a:noFill/>
            <a:prstDash val="dash"/>
          </a:ln>
        </p:spPr>
      </p:pic>
      <p:pic>
        <p:nvPicPr>
          <p:cNvPr id="7" name="Picture 6" descr="Icon&#10;&#10;Description automatically generated">
            <a:extLst>
              <a:ext uri="{FF2B5EF4-FFF2-40B4-BE49-F238E27FC236}">
                <a16:creationId xmlns:a16="http://schemas.microsoft.com/office/drawing/2014/main" id="{A30408F4-BF46-9E9E-A10E-4202422D19EF}"/>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08131" y="1397756"/>
            <a:ext cx="828265" cy="832104"/>
          </a:xfrm>
          <a:prstGeom prst="roundRect">
            <a:avLst/>
          </a:prstGeom>
          <a:ln w="38100">
            <a:noFill/>
            <a:prstDash val="dash"/>
          </a:ln>
        </p:spPr>
      </p:pic>
      <p:pic>
        <p:nvPicPr>
          <p:cNvPr id="8" name="Picture 7" descr="Icon&#10;&#10;Description automatically generated">
            <a:extLst>
              <a:ext uri="{FF2B5EF4-FFF2-40B4-BE49-F238E27FC236}">
                <a16:creationId xmlns:a16="http://schemas.microsoft.com/office/drawing/2014/main" id="{B58C831D-8C56-5088-1F4B-39A605F38CC6}"/>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08132" y="2732213"/>
            <a:ext cx="828265" cy="832104"/>
          </a:xfrm>
          <a:prstGeom prst="roundRect">
            <a:avLst/>
          </a:prstGeom>
          <a:ln w="38100">
            <a:noFill/>
            <a:prstDash val="dash"/>
          </a:ln>
        </p:spPr>
      </p:pic>
      <p:pic>
        <p:nvPicPr>
          <p:cNvPr id="9" name="Picture 8" descr="Icon&#10;&#10;Description automatically generated">
            <a:extLst>
              <a:ext uri="{FF2B5EF4-FFF2-40B4-BE49-F238E27FC236}">
                <a16:creationId xmlns:a16="http://schemas.microsoft.com/office/drawing/2014/main" id="{CE9A9D95-E044-DD17-E665-005DB564EE80}"/>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08132" y="4066670"/>
            <a:ext cx="828265" cy="832104"/>
          </a:xfrm>
          <a:prstGeom prst="roundRect">
            <a:avLst/>
          </a:prstGeom>
          <a:ln w="38100">
            <a:noFill/>
            <a:prstDash val="dash"/>
          </a:ln>
        </p:spPr>
      </p:pic>
      <p:pic>
        <p:nvPicPr>
          <p:cNvPr id="10" name="Picture 9" descr="Icon&#10;&#10;Description automatically generated">
            <a:extLst>
              <a:ext uri="{FF2B5EF4-FFF2-40B4-BE49-F238E27FC236}">
                <a16:creationId xmlns:a16="http://schemas.microsoft.com/office/drawing/2014/main" id="{77BF1088-1269-1A24-20D2-5DB1E9B6D4E5}"/>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08131" y="5401126"/>
            <a:ext cx="828265" cy="832104"/>
          </a:xfrm>
          <a:prstGeom prst="roundRect">
            <a:avLst/>
          </a:prstGeom>
          <a:ln w="38100">
            <a:noFill/>
            <a:prstDash val="dash"/>
          </a:ln>
        </p:spPr>
      </p:pic>
      <p:grpSp>
        <p:nvGrpSpPr>
          <p:cNvPr id="19" name="Group 18">
            <a:extLst>
              <a:ext uri="{FF2B5EF4-FFF2-40B4-BE49-F238E27FC236}">
                <a16:creationId xmlns:a16="http://schemas.microsoft.com/office/drawing/2014/main" id="{EB943E51-183B-D35A-63BC-56C8D84CD1EB}"/>
              </a:ext>
            </a:extLst>
          </p:cNvPr>
          <p:cNvGrpSpPr/>
          <p:nvPr/>
        </p:nvGrpSpPr>
        <p:grpSpPr>
          <a:xfrm>
            <a:off x="5698807" y="2791077"/>
            <a:ext cx="794384" cy="714375"/>
            <a:chOff x="5698806" y="2731519"/>
            <a:chExt cx="794384" cy="714375"/>
          </a:xfrm>
        </p:grpSpPr>
        <p:sp>
          <p:nvSpPr>
            <p:cNvPr id="14" name="Freeform 13">
              <a:extLst>
                <a:ext uri="{FF2B5EF4-FFF2-40B4-BE49-F238E27FC236}">
                  <a16:creationId xmlns:a16="http://schemas.microsoft.com/office/drawing/2014/main" id="{DA973EAB-166C-99AF-EDC3-F2AB929267E1}"/>
                </a:ext>
              </a:extLst>
            </p:cNvPr>
            <p:cNvSpPr/>
            <p:nvPr/>
          </p:nvSpPr>
          <p:spPr>
            <a:xfrm>
              <a:off x="6057899" y="2731519"/>
              <a:ext cx="76200" cy="114300"/>
            </a:xfrm>
            <a:custGeom>
              <a:avLst/>
              <a:gdLst>
                <a:gd name="connsiteX0" fmla="*/ 76200 w 76200"/>
                <a:gd name="connsiteY0" fmla="*/ 57150 h 114300"/>
                <a:gd name="connsiteX1" fmla="*/ 38100 w 76200"/>
                <a:gd name="connsiteY1" fmla="*/ 0 h 114300"/>
                <a:gd name="connsiteX2" fmla="*/ 0 w 76200"/>
                <a:gd name="connsiteY2" fmla="*/ 57150 h 114300"/>
                <a:gd name="connsiteX3" fmla="*/ 38100 w 7620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76200" h="114300">
                  <a:moveTo>
                    <a:pt x="76200" y="57150"/>
                  </a:moveTo>
                  <a:lnTo>
                    <a:pt x="38100" y="0"/>
                  </a:lnTo>
                  <a:lnTo>
                    <a:pt x="0" y="57150"/>
                  </a:lnTo>
                  <a:lnTo>
                    <a:pt x="38100" y="11430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3BC9B61-5CC7-CE13-B2EE-907F26EBC76D}"/>
                </a:ext>
              </a:extLst>
            </p:cNvPr>
            <p:cNvSpPr/>
            <p:nvPr/>
          </p:nvSpPr>
          <p:spPr>
            <a:xfrm>
              <a:off x="5800724" y="2879156"/>
              <a:ext cx="590550" cy="457200"/>
            </a:xfrm>
            <a:custGeom>
              <a:avLst/>
              <a:gdLst>
                <a:gd name="connsiteX0" fmla="*/ 295275 w 590550"/>
                <a:gd name="connsiteY0" fmla="*/ 0 h 457200"/>
                <a:gd name="connsiteX1" fmla="*/ 160020 w 590550"/>
                <a:gd name="connsiteY1" fmla="*/ 226695 h 457200"/>
                <a:gd name="connsiteX2" fmla="*/ 0 w 590550"/>
                <a:gd name="connsiteY2" fmla="*/ 152400 h 457200"/>
                <a:gd name="connsiteX3" fmla="*/ 57150 w 590550"/>
                <a:gd name="connsiteY3" fmla="*/ 400050 h 457200"/>
                <a:gd name="connsiteX4" fmla="*/ 57150 w 590550"/>
                <a:gd name="connsiteY4" fmla="*/ 457200 h 457200"/>
                <a:gd name="connsiteX5" fmla="*/ 533400 w 590550"/>
                <a:gd name="connsiteY5" fmla="*/ 457200 h 457200"/>
                <a:gd name="connsiteX6" fmla="*/ 533400 w 590550"/>
                <a:gd name="connsiteY6" fmla="*/ 400050 h 457200"/>
                <a:gd name="connsiteX7" fmla="*/ 590550 w 590550"/>
                <a:gd name="connsiteY7" fmla="*/ 152400 h 457200"/>
                <a:gd name="connsiteX8" fmla="*/ 430530 w 590550"/>
                <a:gd name="connsiteY8" fmla="*/ 2266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550" h="457200">
                  <a:moveTo>
                    <a:pt x="295275" y="0"/>
                  </a:moveTo>
                  <a:lnTo>
                    <a:pt x="160020" y="226695"/>
                  </a:lnTo>
                  <a:lnTo>
                    <a:pt x="0" y="152400"/>
                  </a:lnTo>
                  <a:lnTo>
                    <a:pt x="57150" y="400050"/>
                  </a:lnTo>
                  <a:lnTo>
                    <a:pt x="57150" y="457200"/>
                  </a:lnTo>
                  <a:lnTo>
                    <a:pt x="533400" y="457200"/>
                  </a:lnTo>
                  <a:lnTo>
                    <a:pt x="533400" y="400050"/>
                  </a:lnTo>
                  <a:lnTo>
                    <a:pt x="590550" y="152400"/>
                  </a:lnTo>
                  <a:lnTo>
                    <a:pt x="430530" y="226695"/>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DF03203-F537-78CE-48A3-7E93ACEB3F66}"/>
                </a:ext>
              </a:extLst>
            </p:cNvPr>
            <p:cNvSpPr/>
            <p:nvPr/>
          </p:nvSpPr>
          <p:spPr>
            <a:xfrm>
              <a:off x="5857874" y="3369694"/>
              <a:ext cx="476250" cy="76200"/>
            </a:xfrm>
            <a:custGeom>
              <a:avLst/>
              <a:gdLst>
                <a:gd name="connsiteX0" fmla="*/ 0 w 476250"/>
                <a:gd name="connsiteY0" fmla="*/ 0 h 76200"/>
                <a:gd name="connsiteX1" fmla="*/ 476250 w 476250"/>
                <a:gd name="connsiteY1" fmla="*/ 0 h 76200"/>
                <a:gd name="connsiteX2" fmla="*/ 476250 w 476250"/>
                <a:gd name="connsiteY2" fmla="*/ 76200 h 76200"/>
                <a:gd name="connsiteX3" fmla="*/ 0 w 47625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476250" h="76200">
                  <a:moveTo>
                    <a:pt x="0" y="0"/>
                  </a:moveTo>
                  <a:lnTo>
                    <a:pt x="476250" y="0"/>
                  </a:lnTo>
                  <a:lnTo>
                    <a:pt x="476250" y="76200"/>
                  </a:lnTo>
                  <a:lnTo>
                    <a:pt x="0" y="7620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9E366BC-2FCD-D7AE-1DC7-0DA329C72D5D}"/>
                </a:ext>
              </a:extLst>
            </p:cNvPr>
            <p:cNvSpPr/>
            <p:nvPr/>
          </p:nvSpPr>
          <p:spPr>
            <a:xfrm>
              <a:off x="5698806" y="2924876"/>
              <a:ext cx="80009" cy="80010"/>
            </a:xfrm>
            <a:custGeom>
              <a:avLst/>
              <a:gdLst>
                <a:gd name="connsiteX0" fmla="*/ 0 w 80009"/>
                <a:gd name="connsiteY0" fmla="*/ 0 h 80010"/>
                <a:gd name="connsiteX1" fmla="*/ 13335 w 80009"/>
                <a:gd name="connsiteY1" fmla="*/ 66675 h 80010"/>
                <a:gd name="connsiteX2" fmla="*/ 80010 w 80009"/>
                <a:gd name="connsiteY2" fmla="*/ 80010 h 80010"/>
                <a:gd name="connsiteX3" fmla="*/ 66675 w 80009"/>
                <a:gd name="connsiteY3" fmla="*/ 13335 h 80010"/>
              </a:gdLst>
              <a:ahLst/>
              <a:cxnLst>
                <a:cxn ang="0">
                  <a:pos x="connsiteX0" y="connsiteY0"/>
                </a:cxn>
                <a:cxn ang="0">
                  <a:pos x="connsiteX1" y="connsiteY1"/>
                </a:cxn>
                <a:cxn ang="0">
                  <a:pos x="connsiteX2" y="connsiteY2"/>
                </a:cxn>
                <a:cxn ang="0">
                  <a:pos x="connsiteX3" y="connsiteY3"/>
                </a:cxn>
              </a:cxnLst>
              <a:rect l="l" t="t" r="r" b="b"/>
              <a:pathLst>
                <a:path w="80009" h="80010">
                  <a:moveTo>
                    <a:pt x="0" y="0"/>
                  </a:moveTo>
                  <a:lnTo>
                    <a:pt x="13335" y="66675"/>
                  </a:lnTo>
                  <a:lnTo>
                    <a:pt x="80010" y="80010"/>
                  </a:lnTo>
                  <a:lnTo>
                    <a:pt x="66675" y="13335"/>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5A10B94-2FF5-1F8A-D98F-75402088637C}"/>
                </a:ext>
              </a:extLst>
            </p:cNvPr>
            <p:cNvSpPr/>
            <p:nvPr/>
          </p:nvSpPr>
          <p:spPr>
            <a:xfrm>
              <a:off x="6413181" y="2924876"/>
              <a:ext cx="80009" cy="80010"/>
            </a:xfrm>
            <a:custGeom>
              <a:avLst/>
              <a:gdLst>
                <a:gd name="connsiteX0" fmla="*/ 13335 w 80009"/>
                <a:gd name="connsiteY0" fmla="*/ 13335 h 80010"/>
                <a:gd name="connsiteX1" fmla="*/ 0 w 80009"/>
                <a:gd name="connsiteY1" fmla="*/ 80010 h 80010"/>
                <a:gd name="connsiteX2" fmla="*/ 66675 w 80009"/>
                <a:gd name="connsiteY2" fmla="*/ 66675 h 80010"/>
                <a:gd name="connsiteX3" fmla="*/ 80010 w 80009"/>
                <a:gd name="connsiteY3" fmla="*/ 0 h 80010"/>
              </a:gdLst>
              <a:ahLst/>
              <a:cxnLst>
                <a:cxn ang="0">
                  <a:pos x="connsiteX0" y="connsiteY0"/>
                </a:cxn>
                <a:cxn ang="0">
                  <a:pos x="connsiteX1" y="connsiteY1"/>
                </a:cxn>
                <a:cxn ang="0">
                  <a:pos x="connsiteX2" y="connsiteY2"/>
                </a:cxn>
                <a:cxn ang="0">
                  <a:pos x="connsiteX3" y="connsiteY3"/>
                </a:cxn>
              </a:cxnLst>
              <a:rect l="l" t="t" r="r" b="b"/>
              <a:pathLst>
                <a:path w="80009" h="80010">
                  <a:moveTo>
                    <a:pt x="13335" y="13335"/>
                  </a:moveTo>
                  <a:lnTo>
                    <a:pt x="0" y="80010"/>
                  </a:lnTo>
                  <a:lnTo>
                    <a:pt x="66675" y="66675"/>
                  </a:lnTo>
                  <a:lnTo>
                    <a:pt x="80010" y="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grpSp>
      <p:sp>
        <p:nvSpPr>
          <p:cNvPr id="20" name="Rectangle 19">
            <a:extLst>
              <a:ext uri="{FF2B5EF4-FFF2-40B4-BE49-F238E27FC236}">
                <a16:creationId xmlns:a16="http://schemas.microsoft.com/office/drawing/2014/main" id="{29F67008-2FDE-15A2-C1C8-DBC8BC2F4D79}"/>
              </a:ext>
            </a:extLst>
          </p:cNvPr>
          <p:cNvSpPr/>
          <p:nvPr/>
        </p:nvSpPr>
        <p:spPr>
          <a:xfrm>
            <a:off x="643466" y="3559415"/>
            <a:ext cx="1828800" cy="5712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Client</a:t>
            </a:r>
            <a:endParaRPr lang="en-US" dirty="0"/>
          </a:p>
        </p:txBody>
      </p:sp>
      <p:cxnSp>
        <p:nvCxnSpPr>
          <p:cNvPr id="22" name="Straight Arrow Connector 21">
            <a:extLst>
              <a:ext uri="{FF2B5EF4-FFF2-40B4-BE49-F238E27FC236}">
                <a16:creationId xmlns:a16="http://schemas.microsoft.com/office/drawing/2014/main" id="{2E4B40AE-880B-62ED-99AD-801FF75C1EE2}"/>
              </a:ext>
            </a:extLst>
          </p:cNvPr>
          <p:cNvCxnSpPr>
            <a:stCxn id="20" idx="3"/>
            <a:endCxn id="6" idx="1"/>
          </p:cNvCxnSpPr>
          <p:nvPr/>
        </p:nvCxnSpPr>
        <p:spPr>
          <a:xfrm>
            <a:off x="2472266" y="3845052"/>
            <a:ext cx="32096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00FF718-BB9F-2FDE-8DA0-AC73D2401B9F}"/>
              </a:ext>
            </a:extLst>
          </p:cNvPr>
          <p:cNvSpPr txBox="1"/>
          <p:nvPr/>
        </p:nvSpPr>
        <p:spPr>
          <a:xfrm>
            <a:off x="3300570" y="3270231"/>
            <a:ext cx="1659467" cy="584775"/>
          </a:xfrm>
          <a:prstGeom prst="rect">
            <a:avLst/>
          </a:prstGeom>
          <a:noFill/>
        </p:spPr>
        <p:txBody>
          <a:bodyPr wrap="square" rtlCol="0" anchor="ctr">
            <a:spAutoFit/>
          </a:bodyPr>
          <a:lstStyle/>
          <a:p>
            <a:pPr algn="ctr"/>
            <a:r>
              <a:rPr lang="en-US" sz="3200" dirty="0"/>
              <a:t>🍎</a:t>
            </a:r>
            <a:endParaRPr lang="en-US" dirty="0"/>
          </a:p>
        </p:txBody>
      </p:sp>
      <p:sp>
        <p:nvSpPr>
          <p:cNvPr id="24" name="TextBox 23">
            <a:extLst>
              <a:ext uri="{FF2B5EF4-FFF2-40B4-BE49-F238E27FC236}">
                <a16:creationId xmlns:a16="http://schemas.microsoft.com/office/drawing/2014/main" id="{DCD7DF15-4923-234E-40A3-5B8F4BC78E65}"/>
              </a:ext>
            </a:extLst>
          </p:cNvPr>
          <p:cNvSpPr txBox="1"/>
          <p:nvPr/>
        </p:nvSpPr>
        <p:spPr>
          <a:xfrm>
            <a:off x="1827035" y="4625660"/>
            <a:ext cx="4500062" cy="584775"/>
          </a:xfrm>
          <a:prstGeom prst="rect">
            <a:avLst/>
          </a:prstGeom>
          <a:noFill/>
        </p:spPr>
        <p:txBody>
          <a:bodyPr wrap="square" rtlCol="0" anchor="ctr">
            <a:spAutoFit/>
          </a:bodyPr>
          <a:lstStyle/>
          <a:p>
            <a:pPr algn="ctr"/>
            <a:r>
              <a:rPr lang="en-US" sz="3200" dirty="0"/>
              <a:t>🍎 is committed @ 100</a:t>
            </a:r>
            <a:endParaRPr lang="en-US" dirty="0"/>
          </a:p>
        </p:txBody>
      </p:sp>
      <p:cxnSp>
        <p:nvCxnSpPr>
          <p:cNvPr id="26" name="Straight Arrow Connector 25">
            <a:extLst>
              <a:ext uri="{FF2B5EF4-FFF2-40B4-BE49-F238E27FC236}">
                <a16:creationId xmlns:a16="http://schemas.microsoft.com/office/drawing/2014/main" id="{11492D97-9AAF-EB36-E06B-D194C9FB4C5A}"/>
              </a:ext>
            </a:extLst>
          </p:cNvPr>
          <p:cNvCxnSpPr>
            <a:cxnSpLocks/>
          </p:cNvCxnSpPr>
          <p:nvPr/>
        </p:nvCxnSpPr>
        <p:spPr>
          <a:xfrm flipH="1" flipV="1">
            <a:off x="2472266" y="4064001"/>
            <a:ext cx="3209601" cy="266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1D26CDDF-41D6-FA36-2AAB-E4E43FE8F362}"/>
              </a:ext>
            </a:extLst>
          </p:cNvPr>
          <p:cNvCxnSpPr>
            <a:stCxn id="6" idx="3"/>
            <a:endCxn id="7" idx="1"/>
          </p:cNvCxnSpPr>
          <p:nvPr/>
        </p:nvCxnSpPr>
        <p:spPr>
          <a:xfrm flipV="1">
            <a:off x="6510132" y="1813808"/>
            <a:ext cx="1897999" cy="203124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32" name="Straight Arrow Connector 31">
            <a:extLst>
              <a:ext uri="{FF2B5EF4-FFF2-40B4-BE49-F238E27FC236}">
                <a16:creationId xmlns:a16="http://schemas.microsoft.com/office/drawing/2014/main" id="{0BBFF336-929F-6C86-4DF8-B38A8F14A22D}"/>
              </a:ext>
            </a:extLst>
          </p:cNvPr>
          <p:cNvCxnSpPr>
            <a:stCxn id="6" idx="3"/>
            <a:endCxn id="8" idx="1"/>
          </p:cNvCxnSpPr>
          <p:nvPr/>
        </p:nvCxnSpPr>
        <p:spPr>
          <a:xfrm flipV="1">
            <a:off x="6510132" y="3148265"/>
            <a:ext cx="1898000" cy="69678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34" name="Straight Arrow Connector 33">
            <a:extLst>
              <a:ext uri="{FF2B5EF4-FFF2-40B4-BE49-F238E27FC236}">
                <a16:creationId xmlns:a16="http://schemas.microsoft.com/office/drawing/2014/main" id="{0378BA49-73D6-AA0E-0282-51F851FF02F2}"/>
              </a:ext>
            </a:extLst>
          </p:cNvPr>
          <p:cNvCxnSpPr>
            <a:stCxn id="6" idx="3"/>
            <a:endCxn id="9" idx="1"/>
          </p:cNvCxnSpPr>
          <p:nvPr/>
        </p:nvCxnSpPr>
        <p:spPr>
          <a:xfrm>
            <a:off x="6510132" y="3845052"/>
            <a:ext cx="1898000" cy="63767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36" name="Straight Arrow Connector 35">
            <a:extLst>
              <a:ext uri="{FF2B5EF4-FFF2-40B4-BE49-F238E27FC236}">
                <a16:creationId xmlns:a16="http://schemas.microsoft.com/office/drawing/2014/main" id="{63BD2A8A-D6E7-9114-01DD-234A5CBAE150}"/>
              </a:ext>
            </a:extLst>
          </p:cNvPr>
          <p:cNvCxnSpPr>
            <a:stCxn id="6" idx="3"/>
            <a:endCxn id="10" idx="1"/>
          </p:cNvCxnSpPr>
          <p:nvPr/>
        </p:nvCxnSpPr>
        <p:spPr>
          <a:xfrm>
            <a:off x="6510132" y="3845052"/>
            <a:ext cx="1897999" cy="197212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7" name="TextBox 36">
            <a:extLst>
              <a:ext uri="{FF2B5EF4-FFF2-40B4-BE49-F238E27FC236}">
                <a16:creationId xmlns:a16="http://schemas.microsoft.com/office/drawing/2014/main" id="{8E03AFA4-C325-5683-685B-1856B504407F}"/>
              </a:ext>
            </a:extLst>
          </p:cNvPr>
          <p:cNvSpPr txBox="1"/>
          <p:nvPr/>
        </p:nvSpPr>
        <p:spPr>
          <a:xfrm>
            <a:off x="6951132" y="1913425"/>
            <a:ext cx="1659467" cy="584775"/>
          </a:xfrm>
          <a:prstGeom prst="rect">
            <a:avLst/>
          </a:prstGeom>
          <a:noFill/>
        </p:spPr>
        <p:txBody>
          <a:bodyPr wrap="square" rtlCol="0" anchor="ctr">
            <a:spAutoFit/>
          </a:bodyPr>
          <a:lstStyle/>
          <a:p>
            <a:pPr algn="ctr"/>
            <a:r>
              <a:rPr lang="en-US" sz="3200" dirty="0"/>
              <a:t>🍎</a:t>
            </a:r>
            <a:endParaRPr lang="en-US" dirty="0"/>
          </a:p>
        </p:txBody>
      </p:sp>
      <p:sp>
        <p:nvSpPr>
          <p:cNvPr id="38" name="TextBox 37">
            <a:extLst>
              <a:ext uri="{FF2B5EF4-FFF2-40B4-BE49-F238E27FC236}">
                <a16:creationId xmlns:a16="http://schemas.microsoft.com/office/drawing/2014/main" id="{D8D2B4E7-2C93-6A49-4A8D-A429DDCD0DDB}"/>
              </a:ext>
            </a:extLst>
          </p:cNvPr>
          <p:cNvSpPr txBox="1"/>
          <p:nvPr/>
        </p:nvSpPr>
        <p:spPr>
          <a:xfrm>
            <a:off x="6962365" y="2874792"/>
            <a:ext cx="1659467" cy="584775"/>
          </a:xfrm>
          <a:prstGeom prst="rect">
            <a:avLst/>
          </a:prstGeom>
          <a:noFill/>
        </p:spPr>
        <p:txBody>
          <a:bodyPr wrap="square" rtlCol="0" anchor="ctr">
            <a:spAutoFit/>
          </a:bodyPr>
          <a:lstStyle/>
          <a:p>
            <a:pPr algn="ctr"/>
            <a:r>
              <a:rPr lang="en-US" sz="3200" dirty="0"/>
              <a:t>🍎</a:t>
            </a:r>
            <a:endParaRPr lang="en-US" dirty="0"/>
          </a:p>
        </p:txBody>
      </p:sp>
      <p:sp>
        <p:nvSpPr>
          <p:cNvPr id="39" name="TextBox 38">
            <a:extLst>
              <a:ext uri="{FF2B5EF4-FFF2-40B4-BE49-F238E27FC236}">
                <a16:creationId xmlns:a16="http://schemas.microsoft.com/office/drawing/2014/main" id="{F6D9E461-106B-76F2-87F5-4DDEC3A3B479}"/>
              </a:ext>
            </a:extLst>
          </p:cNvPr>
          <p:cNvSpPr txBox="1"/>
          <p:nvPr/>
        </p:nvSpPr>
        <p:spPr>
          <a:xfrm>
            <a:off x="6951133" y="3762629"/>
            <a:ext cx="1659467" cy="584775"/>
          </a:xfrm>
          <a:prstGeom prst="rect">
            <a:avLst/>
          </a:prstGeom>
          <a:noFill/>
        </p:spPr>
        <p:txBody>
          <a:bodyPr wrap="square" rtlCol="0" anchor="ctr">
            <a:spAutoFit/>
          </a:bodyPr>
          <a:lstStyle/>
          <a:p>
            <a:pPr algn="ctr"/>
            <a:r>
              <a:rPr lang="en-US" sz="3200" dirty="0"/>
              <a:t>🍎</a:t>
            </a:r>
            <a:endParaRPr lang="en-US" dirty="0"/>
          </a:p>
        </p:txBody>
      </p:sp>
      <p:sp>
        <p:nvSpPr>
          <p:cNvPr id="40" name="TextBox 39">
            <a:extLst>
              <a:ext uri="{FF2B5EF4-FFF2-40B4-BE49-F238E27FC236}">
                <a16:creationId xmlns:a16="http://schemas.microsoft.com/office/drawing/2014/main" id="{006566B4-D1C6-22D9-CDE5-27427EA431B3}"/>
              </a:ext>
            </a:extLst>
          </p:cNvPr>
          <p:cNvSpPr txBox="1"/>
          <p:nvPr/>
        </p:nvSpPr>
        <p:spPr>
          <a:xfrm>
            <a:off x="6931699" y="4595738"/>
            <a:ext cx="1659467" cy="584775"/>
          </a:xfrm>
          <a:prstGeom prst="rect">
            <a:avLst/>
          </a:prstGeom>
          <a:noFill/>
        </p:spPr>
        <p:txBody>
          <a:bodyPr wrap="square" rtlCol="0" anchor="ctr">
            <a:spAutoFit/>
          </a:bodyPr>
          <a:lstStyle/>
          <a:p>
            <a:pPr algn="ctr"/>
            <a:r>
              <a:rPr lang="en-US" sz="3200" dirty="0"/>
              <a:t>🍎</a:t>
            </a:r>
            <a:endParaRPr lang="en-US" dirty="0"/>
          </a:p>
        </p:txBody>
      </p:sp>
      <p:cxnSp>
        <p:nvCxnSpPr>
          <p:cNvPr id="42" name="Curved Connector 41">
            <a:extLst>
              <a:ext uri="{FF2B5EF4-FFF2-40B4-BE49-F238E27FC236}">
                <a16:creationId xmlns:a16="http://schemas.microsoft.com/office/drawing/2014/main" id="{6A761ACC-D20A-C723-209D-D4CF3045A2E0}"/>
              </a:ext>
            </a:extLst>
          </p:cNvPr>
          <p:cNvCxnSpPr>
            <a:stCxn id="7" idx="0"/>
            <a:endCxn id="14" idx="1"/>
          </p:cNvCxnSpPr>
          <p:nvPr/>
        </p:nvCxnSpPr>
        <p:spPr>
          <a:xfrm rot="16200000" flipH="1" flipV="1">
            <a:off x="6762471" y="731284"/>
            <a:ext cx="1393321" cy="2726264"/>
          </a:xfrm>
          <a:prstGeom prst="curvedConnector4">
            <a:avLst>
              <a:gd name="adj1" fmla="val -5064"/>
              <a:gd name="adj2" fmla="val 104515"/>
            </a:avLst>
          </a:prstGeom>
          <a:ln w="38100">
            <a:prstDash val="dash"/>
            <a:tailEnd type="triangle"/>
          </a:ln>
        </p:spPr>
        <p:style>
          <a:lnRef idx="1">
            <a:schemeClr val="dk1"/>
          </a:lnRef>
          <a:fillRef idx="0">
            <a:schemeClr val="dk1"/>
          </a:fillRef>
          <a:effectRef idx="0">
            <a:schemeClr val="dk1"/>
          </a:effectRef>
          <a:fontRef idx="minor">
            <a:schemeClr val="tx1"/>
          </a:fontRef>
        </p:style>
      </p:cxnSp>
      <p:cxnSp>
        <p:nvCxnSpPr>
          <p:cNvPr id="48" name="Curved Connector 47">
            <a:extLst>
              <a:ext uri="{FF2B5EF4-FFF2-40B4-BE49-F238E27FC236}">
                <a16:creationId xmlns:a16="http://schemas.microsoft.com/office/drawing/2014/main" id="{940E7008-1409-E7EB-EBC5-117A3E654DB2}"/>
              </a:ext>
            </a:extLst>
          </p:cNvPr>
          <p:cNvCxnSpPr>
            <a:endCxn id="6" idx="2"/>
          </p:cNvCxnSpPr>
          <p:nvPr/>
        </p:nvCxnSpPr>
        <p:spPr>
          <a:xfrm rot="10800000">
            <a:off x="6096001" y="4261104"/>
            <a:ext cx="2726263" cy="2095246"/>
          </a:xfrm>
          <a:prstGeom prst="curvedConnector2">
            <a:avLst/>
          </a:prstGeom>
          <a:ln w="38100">
            <a:prstDash val="dash"/>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7912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P spid="24" grpId="0"/>
      <p:bldP spid="37" grpId="0"/>
      <p:bldP spid="38" grpId="0"/>
      <p:bldP spid="39" grpId="0"/>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7E2F5-D8A7-0224-883F-C5C48192A6F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C24C9CA-717C-B23A-E8AA-F5EDA71C5781}"/>
              </a:ext>
            </a:extLst>
          </p:cNvPr>
          <p:cNvSpPr>
            <a:spLocks noGrp="1"/>
          </p:cNvSpPr>
          <p:nvPr>
            <p:ph type="title"/>
          </p:nvPr>
        </p:nvSpPr>
        <p:spPr/>
        <p:txBody>
          <a:bodyPr/>
          <a:lstStyle/>
          <a:p>
            <a:r>
              <a:rPr lang="en-US" dirty="0"/>
              <a:t>Crash Fault Tolerance (CFT)</a:t>
            </a:r>
          </a:p>
        </p:txBody>
      </p:sp>
      <p:sp>
        <p:nvSpPr>
          <p:cNvPr id="4" name="Slide Number Placeholder 3">
            <a:extLst>
              <a:ext uri="{FF2B5EF4-FFF2-40B4-BE49-F238E27FC236}">
                <a16:creationId xmlns:a16="http://schemas.microsoft.com/office/drawing/2014/main" id="{4CD8E1C4-5C52-7CCE-E101-E0AEF2A5E94B}"/>
              </a:ext>
            </a:extLst>
          </p:cNvPr>
          <p:cNvSpPr>
            <a:spLocks noGrp="1"/>
          </p:cNvSpPr>
          <p:nvPr>
            <p:ph type="sldNum" sz="quarter" idx="12"/>
          </p:nvPr>
        </p:nvSpPr>
        <p:spPr/>
        <p:txBody>
          <a:bodyPr/>
          <a:lstStyle/>
          <a:p>
            <a:fld id="{48F63A3B-78C7-47BE-AE5E-E10140E04643}" type="slidenum">
              <a:rPr lang="en-US" smtClean="0"/>
              <a:t>29</a:t>
            </a:fld>
            <a:endParaRPr lang="en-US" dirty="0"/>
          </a:p>
        </p:txBody>
      </p:sp>
      <p:sp>
        <p:nvSpPr>
          <p:cNvPr id="2" name="Slide Number Placeholder 3">
            <a:extLst>
              <a:ext uri="{FF2B5EF4-FFF2-40B4-BE49-F238E27FC236}">
                <a16:creationId xmlns:a16="http://schemas.microsoft.com/office/drawing/2014/main" id="{DFF2C6D1-2774-B266-C94A-9425546F7FFC}"/>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367" rtl="0" eaLnBrk="1" latinLnBrk="0" hangingPunct="1">
              <a:defRPr sz="1200" kern="1200">
                <a:solidFill>
                  <a:schemeClr val="tx1">
                    <a:tint val="75000"/>
                  </a:schemeClr>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fld id="{48F63A3B-78C7-47BE-AE5E-E10140E04643}" type="slidenum">
              <a:rPr lang="en-US" smtClean="0"/>
              <a:pPr/>
              <a:t>29</a:t>
            </a:fld>
            <a:endParaRPr lang="en-US" dirty="0"/>
          </a:p>
        </p:txBody>
      </p:sp>
      <p:pic>
        <p:nvPicPr>
          <p:cNvPr id="3" name="Picture 2" descr="Icon&#10;&#10;Description automatically generated">
            <a:extLst>
              <a:ext uri="{FF2B5EF4-FFF2-40B4-BE49-F238E27FC236}">
                <a16:creationId xmlns:a16="http://schemas.microsoft.com/office/drawing/2014/main" id="{43BB0174-76DC-081D-CD25-030109790410}"/>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5681867" y="3429000"/>
            <a:ext cx="828265" cy="832104"/>
          </a:xfrm>
          <a:prstGeom prst="roundRect">
            <a:avLst/>
          </a:prstGeom>
          <a:ln w="38100">
            <a:noFill/>
            <a:prstDash val="dash"/>
          </a:ln>
        </p:spPr>
      </p:pic>
      <p:pic>
        <p:nvPicPr>
          <p:cNvPr id="6" name="Picture 5" descr="Icon&#10;&#10;Description automatically generated">
            <a:extLst>
              <a:ext uri="{FF2B5EF4-FFF2-40B4-BE49-F238E27FC236}">
                <a16:creationId xmlns:a16="http://schemas.microsoft.com/office/drawing/2014/main" id="{4124435E-BB16-63C6-2D1D-2F398955086E}"/>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08131" y="1397756"/>
            <a:ext cx="828265" cy="832104"/>
          </a:xfrm>
          <a:prstGeom prst="roundRect">
            <a:avLst/>
          </a:prstGeom>
          <a:ln w="38100">
            <a:noFill/>
            <a:prstDash val="dash"/>
          </a:ln>
        </p:spPr>
      </p:pic>
      <p:pic>
        <p:nvPicPr>
          <p:cNvPr id="7" name="Picture 6" descr="Icon&#10;&#10;Description automatically generated">
            <a:extLst>
              <a:ext uri="{FF2B5EF4-FFF2-40B4-BE49-F238E27FC236}">
                <a16:creationId xmlns:a16="http://schemas.microsoft.com/office/drawing/2014/main" id="{A5B8C030-8472-AC04-17CE-6740DA9B1D58}"/>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08132" y="2732213"/>
            <a:ext cx="828265" cy="832104"/>
          </a:xfrm>
          <a:prstGeom prst="roundRect">
            <a:avLst/>
          </a:prstGeom>
          <a:ln w="38100">
            <a:noFill/>
            <a:prstDash val="dash"/>
          </a:ln>
        </p:spPr>
      </p:pic>
      <p:pic>
        <p:nvPicPr>
          <p:cNvPr id="8" name="Picture 7" descr="Icon&#10;&#10;Description automatically generated">
            <a:extLst>
              <a:ext uri="{FF2B5EF4-FFF2-40B4-BE49-F238E27FC236}">
                <a16:creationId xmlns:a16="http://schemas.microsoft.com/office/drawing/2014/main" id="{3BF774CF-185A-E8BE-2E93-E06B67204F23}"/>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08132" y="4066670"/>
            <a:ext cx="828265" cy="832104"/>
          </a:xfrm>
          <a:prstGeom prst="roundRect">
            <a:avLst/>
          </a:prstGeom>
          <a:ln w="38100">
            <a:noFill/>
            <a:prstDash val="dash"/>
          </a:ln>
        </p:spPr>
      </p:pic>
      <p:pic>
        <p:nvPicPr>
          <p:cNvPr id="9" name="Picture 8" descr="Icon&#10;&#10;Description automatically generated">
            <a:extLst>
              <a:ext uri="{FF2B5EF4-FFF2-40B4-BE49-F238E27FC236}">
                <a16:creationId xmlns:a16="http://schemas.microsoft.com/office/drawing/2014/main" id="{9CA0582E-328C-925D-1707-2EAD76FFA8AF}"/>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08131" y="5401126"/>
            <a:ext cx="828265" cy="832104"/>
          </a:xfrm>
          <a:prstGeom prst="roundRect">
            <a:avLst/>
          </a:prstGeom>
          <a:ln w="38100">
            <a:noFill/>
            <a:prstDash val="dash"/>
          </a:ln>
        </p:spPr>
      </p:pic>
      <p:grpSp>
        <p:nvGrpSpPr>
          <p:cNvPr id="10" name="Group 9">
            <a:extLst>
              <a:ext uri="{FF2B5EF4-FFF2-40B4-BE49-F238E27FC236}">
                <a16:creationId xmlns:a16="http://schemas.microsoft.com/office/drawing/2014/main" id="{DE524D32-BC8B-B850-4EBB-CB48B2E8EF2C}"/>
              </a:ext>
            </a:extLst>
          </p:cNvPr>
          <p:cNvGrpSpPr/>
          <p:nvPr/>
        </p:nvGrpSpPr>
        <p:grpSpPr>
          <a:xfrm>
            <a:off x="5698807" y="2791077"/>
            <a:ext cx="794384" cy="714375"/>
            <a:chOff x="5698806" y="2731519"/>
            <a:chExt cx="794384" cy="714375"/>
          </a:xfrm>
        </p:grpSpPr>
        <p:sp>
          <p:nvSpPr>
            <p:cNvPr id="11" name="Freeform 10">
              <a:extLst>
                <a:ext uri="{FF2B5EF4-FFF2-40B4-BE49-F238E27FC236}">
                  <a16:creationId xmlns:a16="http://schemas.microsoft.com/office/drawing/2014/main" id="{E1649FBC-DD19-8C45-BB92-B4F6D0AF18A5}"/>
                </a:ext>
              </a:extLst>
            </p:cNvPr>
            <p:cNvSpPr/>
            <p:nvPr/>
          </p:nvSpPr>
          <p:spPr>
            <a:xfrm>
              <a:off x="6057899" y="2731519"/>
              <a:ext cx="76200" cy="114300"/>
            </a:xfrm>
            <a:custGeom>
              <a:avLst/>
              <a:gdLst>
                <a:gd name="connsiteX0" fmla="*/ 76200 w 76200"/>
                <a:gd name="connsiteY0" fmla="*/ 57150 h 114300"/>
                <a:gd name="connsiteX1" fmla="*/ 38100 w 76200"/>
                <a:gd name="connsiteY1" fmla="*/ 0 h 114300"/>
                <a:gd name="connsiteX2" fmla="*/ 0 w 76200"/>
                <a:gd name="connsiteY2" fmla="*/ 57150 h 114300"/>
                <a:gd name="connsiteX3" fmla="*/ 38100 w 7620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76200" h="114300">
                  <a:moveTo>
                    <a:pt x="76200" y="57150"/>
                  </a:moveTo>
                  <a:lnTo>
                    <a:pt x="38100" y="0"/>
                  </a:lnTo>
                  <a:lnTo>
                    <a:pt x="0" y="57150"/>
                  </a:lnTo>
                  <a:lnTo>
                    <a:pt x="38100" y="11430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9856820-0A9F-950C-018E-BF7E3AAA6E4B}"/>
                </a:ext>
              </a:extLst>
            </p:cNvPr>
            <p:cNvSpPr/>
            <p:nvPr/>
          </p:nvSpPr>
          <p:spPr>
            <a:xfrm>
              <a:off x="5800724" y="2879156"/>
              <a:ext cx="590550" cy="457200"/>
            </a:xfrm>
            <a:custGeom>
              <a:avLst/>
              <a:gdLst>
                <a:gd name="connsiteX0" fmla="*/ 295275 w 590550"/>
                <a:gd name="connsiteY0" fmla="*/ 0 h 457200"/>
                <a:gd name="connsiteX1" fmla="*/ 160020 w 590550"/>
                <a:gd name="connsiteY1" fmla="*/ 226695 h 457200"/>
                <a:gd name="connsiteX2" fmla="*/ 0 w 590550"/>
                <a:gd name="connsiteY2" fmla="*/ 152400 h 457200"/>
                <a:gd name="connsiteX3" fmla="*/ 57150 w 590550"/>
                <a:gd name="connsiteY3" fmla="*/ 400050 h 457200"/>
                <a:gd name="connsiteX4" fmla="*/ 57150 w 590550"/>
                <a:gd name="connsiteY4" fmla="*/ 457200 h 457200"/>
                <a:gd name="connsiteX5" fmla="*/ 533400 w 590550"/>
                <a:gd name="connsiteY5" fmla="*/ 457200 h 457200"/>
                <a:gd name="connsiteX6" fmla="*/ 533400 w 590550"/>
                <a:gd name="connsiteY6" fmla="*/ 400050 h 457200"/>
                <a:gd name="connsiteX7" fmla="*/ 590550 w 590550"/>
                <a:gd name="connsiteY7" fmla="*/ 152400 h 457200"/>
                <a:gd name="connsiteX8" fmla="*/ 430530 w 590550"/>
                <a:gd name="connsiteY8" fmla="*/ 2266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550" h="457200">
                  <a:moveTo>
                    <a:pt x="295275" y="0"/>
                  </a:moveTo>
                  <a:lnTo>
                    <a:pt x="160020" y="226695"/>
                  </a:lnTo>
                  <a:lnTo>
                    <a:pt x="0" y="152400"/>
                  </a:lnTo>
                  <a:lnTo>
                    <a:pt x="57150" y="400050"/>
                  </a:lnTo>
                  <a:lnTo>
                    <a:pt x="57150" y="457200"/>
                  </a:lnTo>
                  <a:lnTo>
                    <a:pt x="533400" y="457200"/>
                  </a:lnTo>
                  <a:lnTo>
                    <a:pt x="533400" y="400050"/>
                  </a:lnTo>
                  <a:lnTo>
                    <a:pt x="590550" y="152400"/>
                  </a:lnTo>
                  <a:lnTo>
                    <a:pt x="430530" y="226695"/>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32532B9-B091-B6E7-04F0-AE6E8D9992FC}"/>
                </a:ext>
              </a:extLst>
            </p:cNvPr>
            <p:cNvSpPr/>
            <p:nvPr/>
          </p:nvSpPr>
          <p:spPr>
            <a:xfrm>
              <a:off x="5857874" y="3369694"/>
              <a:ext cx="476250" cy="76200"/>
            </a:xfrm>
            <a:custGeom>
              <a:avLst/>
              <a:gdLst>
                <a:gd name="connsiteX0" fmla="*/ 0 w 476250"/>
                <a:gd name="connsiteY0" fmla="*/ 0 h 76200"/>
                <a:gd name="connsiteX1" fmla="*/ 476250 w 476250"/>
                <a:gd name="connsiteY1" fmla="*/ 0 h 76200"/>
                <a:gd name="connsiteX2" fmla="*/ 476250 w 476250"/>
                <a:gd name="connsiteY2" fmla="*/ 76200 h 76200"/>
                <a:gd name="connsiteX3" fmla="*/ 0 w 47625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476250" h="76200">
                  <a:moveTo>
                    <a:pt x="0" y="0"/>
                  </a:moveTo>
                  <a:lnTo>
                    <a:pt x="476250" y="0"/>
                  </a:lnTo>
                  <a:lnTo>
                    <a:pt x="476250" y="76200"/>
                  </a:lnTo>
                  <a:lnTo>
                    <a:pt x="0" y="7620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D2A7B2E-7730-8E6E-C141-3CCCCA2F0C6D}"/>
                </a:ext>
              </a:extLst>
            </p:cNvPr>
            <p:cNvSpPr/>
            <p:nvPr/>
          </p:nvSpPr>
          <p:spPr>
            <a:xfrm>
              <a:off x="5698806" y="2924876"/>
              <a:ext cx="80009" cy="80010"/>
            </a:xfrm>
            <a:custGeom>
              <a:avLst/>
              <a:gdLst>
                <a:gd name="connsiteX0" fmla="*/ 0 w 80009"/>
                <a:gd name="connsiteY0" fmla="*/ 0 h 80010"/>
                <a:gd name="connsiteX1" fmla="*/ 13335 w 80009"/>
                <a:gd name="connsiteY1" fmla="*/ 66675 h 80010"/>
                <a:gd name="connsiteX2" fmla="*/ 80010 w 80009"/>
                <a:gd name="connsiteY2" fmla="*/ 80010 h 80010"/>
                <a:gd name="connsiteX3" fmla="*/ 66675 w 80009"/>
                <a:gd name="connsiteY3" fmla="*/ 13335 h 80010"/>
              </a:gdLst>
              <a:ahLst/>
              <a:cxnLst>
                <a:cxn ang="0">
                  <a:pos x="connsiteX0" y="connsiteY0"/>
                </a:cxn>
                <a:cxn ang="0">
                  <a:pos x="connsiteX1" y="connsiteY1"/>
                </a:cxn>
                <a:cxn ang="0">
                  <a:pos x="connsiteX2" y="connsiteY2"/>
                </a:cxn>
                <a:cxn ang="0">
                  <a:pos x="connsiteX3" y="connsiteY3"/>
                </a:cxn>
              </a:cxnLst>
              <a:rect l="l" t="t" r="r" b="b"/>
              <a:pathLst>
                <a:path w="80009" h="80010">
                  <a:moveTo>
                    <a:pt x="0" y="0"/>
                  </a:moveTo>
                  <a:lnTo>
                    <a:pt x="13335" y="66675"/>
                  </a:lnTo>
                  <a:lnTo>
                    <a:pt x="80010" y="80010"/>
                  </a:lnTo>
                  <a:lnTo>
                    <a:pt x="66675" y="13335"/>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FC97975-65B9-B4C9-271C-EB929C1114B0}"/>
                </a:ext>
              </a:extLst>
            </p:cNvPr>
            <p:cNvSpPr/>
            <p:nvPr/>
          </p:nvSpPr>
          <p:spPr>
            <a:xfrm>
              <a:off x="6413181" y="2924876"/>
              <a:ext cx="80009" cy="80010"/>
            </a:xfrm>
            <a:custGeom>
              <a:avLst/>
              <a:gdLst>
                <a:gd name="connsiteX0" fmla="*/ 13335 w 80009"/>
                <a:gd name="connsiteY0" fmla="*/ 13335 h 80010"/>
                <a:gd name="connsiteX1" fmla="*/ 0 w 80009"/>
                <a:gd name="connsiteY1" fmla="*/ 80010 h 80010"/>
                <a:gd name="connsiteX2" fmla="*/ 66675 w 80009"/>
                <a:gd name="connsiteY2" fmla="*/ 66675 h 80010"/>
                <a:gd name="connsiteX3" fmla="*/ 80010 w 80009"/>
                <a:gd name="connsiteY3" fmla="*/ 0 h 80010"/>
              </a:gdLst>
              <a:ahLst/>
              <a:cxnLst>
                <a:cxn ang="0">
                  <a:pos x="connsiteX0" y="connsiteY0"/>
                </a:cxn>
                <a:cxn ang="0">
                  <a:pos x="connsiteX1" y="connsiteY1"/>
                </a:cxn>
                <a:cxn ang="0">
                  <a:pos x="connsiteX2" y="connsiteY2"/>
                </a:cxn>
                <a:cxn ang="0">
                  <a:pos x="connsiteX3" y="connsiteY3"/>
                </a:cxn>
              </a:cxnLst>
              <a:rect l="l" t="t" r="r" b="b"/>
              <a:pathLst>
                <a:path w="80009" h="80010">
                  <a:moveTo>
                    <a:pt x="13335" y="13335"/>
                  </a:moveTo>
                  <a:lnTo>
                    <a:pt x="0" y="80010"/>
                  </a:lnTo>
                  <a:lnTo>
                    <a:pt x="66675" y="66675"/>
                  </a:lnTo>
                  <a:lnTo>
                    <a:pt x="80010" y="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grpSp>
      <p:sp>
        <p:nvSpPr>
          <p:cNvPr id="16" name="Rectangle 15">
            <a:extLst>
              <a:ext uri="{FF2B5EF4-FFF2-40B4-BE49-F238E27FC236}">
                <a16:creationId xmlns:a16="http://schemas.microsoft.com/office/drawing/2014/main" id="{45CB2059-8B48-90D8-6FCC-2E14307F1510}"/>
              </a:ext>
            </a:extLst>
          </p:cNvPr>
          <p:cNvSpPr/>
          <p:nvPr/>
        </p:nvSpPr>
        <p:spPr>
          <a:xfrm>
            <a:off x="643466" y="3559415"/>
            <a:ext cx="1828800" cy="5712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Client</a:t>
            </a:r>
            <a:endParaRPr lang="en-US" dirty="0"/>
          </a:p>
        </p:txBody>
      </p:sp>
      <p:cxnSp>
        <p:nvCxnSpPr>
          <p:cNvPr id="17" name="Straight Arrow Connector 16">
            <a:extLst>
              <a:ext uri="{FF2B5EF4-FFF2-40B4-BE49-F238E27FC236}">
                <a16:creationId xmlns:a16="http://schemas.microsoft.com/office/drawing/2014/main" id="{1AB9ED17-82E8-05DD-FC99-A520BA104D79}"/>
              </a:ext>
            </a:extLst>
          </p:cNvPr>
          <p:cNvCxnSpPr>
            <a:stCxn id="16" idx="3"/>
            <a:endCxn id="3" idx="1"/>
          </p:cNvCxnSpPr>
          <p:nvPr/>
        </p:nvCxnSpPr>
        <p:spPr>
          <a:xfrm>
            <a:off x="2472266" y="3845052"/>
            <a:ext cx="32096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36A3AAA-E998-1E0D-D033-9632CC39E713}"/>
              </a:ext>
            </a:extLst>
          </p:cNvPr>
          <p:cNvSpPr txBox="1"/>
          <p:nvPr/>
        </p:nvSpPr>
        <p:spPr>
          <a:xfrm>
            <a:off x="3300570" y="3270231"/>
            <a:ext cx="1659467" cy="584775"/>
          </a:xfrm>
          <a:prstGeom prst="rect">
            <a:avLst/>
          </a:prstGeom>
          <a:noFill/>
        </p:spPr>
        <p:txBody>
          <a:bodyPr wrap="square" rtlCol="0" anchor="ctr">
            <a:spAutoFit/>
          </a:bodyPr>
          <a:lstStyle/>
          <a:p>
            <a:pPr algn="ctr"/>
            <a:r>
              <a:rPr lang="en-US" sz="3200" dirty="0"/>
              <a:t>🍎</a:t>
            </a:r>
            <a:endParaRPr lang="en-US" dirty="0"/>
          </a:p>
        </p:txBody>
      </p:sp>
      <p:sp>
        <p:nvSpPr>
          <p:cNvPr id="19" name="TextBox 18">
            <a:extLst>
              <a:ext uri="{FF2B5EF4-FFF2-40B4-BE49-F238E27FC236}">
                <a16:creationId xmlns:a16="http://schemas.microsoft.com/office/drawing/2014/main" id="{BD95C7A9-ACFA-63EE-CB52-4A5BF59AC435}"/>
              </a:ext>
            </a:extLst>
          </p:cNvPr>
          <p:cNvSpPr txBox="1"/>
          <p:nvPr/>
        </p:nvSpPr>
        <p:spPr>
          <a:xfrm>
            <a:off x="1827035" y="4625660"/>
            <a:ext cx="4500062" cy="584775"/>
          </a:xfrm>
          <a:prstGeom prst="rect">
            <a:avLst/>
          </a:prstGeom>
          <a:noFill/>
        </p:spPr>
        <p:txBody>
          <a:bodyPr wrap="square" rtlCol="0" anchor="ctr">
            <a:spAutoFit/>
          </a:bodyPr>
          <a:lstStyle/>
          <a:p>
            <a:pPr algn="ctr"/>
            <a:r>
              <a:rPr lang="en-US" sz="3200" dirty="0"/>
              <a:t>🍎 is committed @ 100</a:t>
            </a:r>
            <a:endParaRPr lang="en-US" dirty="0"/>
          </a:p>
        </p:txBody>
      </p:sp>
      <p:cxnSp>
        <p:nvCxnSpPr>
          <p:cNvPr id="20" name="Straight Arrow Connector 19">
            <a:extLst>
              <a:ext uri="{FF2B5EF4-FFF2-40B4-BE49-F238E27FC236}">
                <a16:creationId xmlns:a16="http://schemas.microsoft.com/office/drawing/2014/main" id="{67BBAD57-0C23-9C51-AE32-47927AF5E450}"/>
              </a:ext>
            </a:extLst>
          </p:cNvPr>
          <p:cNvCxnSpPr>
            <a:cxnSpLocks/>
          </p:cNvCxnSpPr>
          <p:nvPr/>
        </p:nvCxnSpPr>
        <p:spPr>
          <a:xfrm flipH="1" flipV="1">
            <a:off x="2472266" y="4064001"/>
            <a:ext cx="3209601" cy="266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31" name="Graphic 30" descr="Devil face with solid fill with solid fill">
            <a:extLst>
              <a:ext uri="{FF2B5EF4-FFF2-40B4-BE49-F238E27FC236}">
                <a16:creationId xmlns:a16="http://schemas.microsoft.com/office/drawing/2014/main" id="{7A33FE81-24E2-CE47-0969-7DAF005184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5150" y="3360748"/>
            <a:ext cx="1001695" cy="1001695"/>
          </a:xfrm>
          <a:prstGeom prst="rect">
            <a:avLst/>
          </a:prstGeom>
        </p:spPr>
      </p:pic>
    </p:spTree>
    <p:extLst>
      <p:ext uri="{BB962C8B-B14F-4D97-AF65-F5344CB8AC3E}">
        <p14:creationId xmlns:p14="http://schemas.microsoft.com/office/powerpoint/2010/main" val="2026481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CCAA4-840F-0084-F788-127FDF2749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1B37A3-C6A4-796F-B8A9-3BC0717FF575}"/>
              </a:ext>
            </a:extLst>
          </p:cNvPr>
          <p:cNvSpPr>
            <a:spLocks noGrp="1"/>
          </p:cNvSpPr>
          <p:nvPr>
            <p:ph type="title"/>
          </p:nvPr>
        </p:nvSpPr>
        <p:spPr/>
        <p:txBody>
          <a:bodyPr>
            <a:normAutofit fontScale="90000"/>
          </a:bodyPr>
          <a:lstStyle/>
          <a:p>
            <a:r>
              <a:rPr lang="en-US"/>
              <a:t>Distributed Trust</a:t>
            </a:r>
          </a:p>
        </p:txBody>
      </p:sp>
      <p:sp>
        <p:nvSpPr>
          <p:cNvPr id="3" name="Slide Number Placeholder 2">
            <a:extLst>
              <a:ext uri="{FF2B5EF4-FFF2-40B4-BE49-F238E27FC236}">
                <a16:creationId xmlns:a16="http://schemas.microsoft.com/office/drawing/2014/main" id="{7491E6EA-C070-E470-4D7D-6611C054DFDA}"/>
              </a:ext>
            </a:extLst>
          </p:cNvPr>
          <p:cNvSpPr>
            <a:spLocks noGrp="1"/>
          </p:cNvSpPr>
          <p:nvPr>
            <p:ph type="sldNum" idx="12"/>
          </p:nvPr>
        </p:nvSpPr>
        <p:spPr>
          <a:xfrm>
            <a:off x="10941270" y="6400459"/>
            <a:ext cx="412532" cy="276908"/>
          </a:xfrm>
        </p:spPr>
        <p:txBody>
          <a:bodyPr/>
          <a:lstStyle/>
          <a:p>
            <a:pPr marL="0" lvl="0" indent="0" algn="r" rtl="0">
              <a:spcBef>
                <a:spcPts val="0"/>
              </a:spcBef>
              <a:spcAft>
                <a:spcPts val="0"/>
              </a:spcAft>
              <a:buNone/>
            </a:pPr>
            <a:fld id="{00000000-1234-1234-1234-123412341234}" type="slidenum">
              <a:rPr lang="en-US" smtClean="0"/>
              <a:t>3</a:t>
            </a:fld>
            <a:endParaRPr lang="en-US"/>
          </a:p>
        </p:txBody>
      </p:sp>
      <p:pic>
        <p:nvPicPr>
          <p:cNvPr id="20" name="Picture 2" descr="Signal &gt;&gt; Home">
            <a:extLst>
              <a:ext uri="{FF2B5EF4-FFF2-40B4-BE49-F238E27FC236}">
                <a16:creationId xmlns:a16="http://schemas.microsoft.com/office/drawing/2014/main" id="{68BFABDC-DBC6-BE10-CAE3-81ECA3B5E5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32" t="1166" r="-562" b="8602"/>
          <a:stretch/>
        </p:blipFill>
        <p:spPr bwMode="auto">
          <a:xfrm>
            <a:off x="908175" y="2029444"/>
            <a:ext cx="5500612" cy="260509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3932767-7B61-71BC-D21C-BF6D40394ADE}"/>
              </a:ext>
            </a:extLst>
          </p:cNvPr>
          <p:cNvGrpSpPr/>
          <p:nvPr/>
        </p:nvGrpSpPr>
        <p:grpSpPr>
          <a:xfrm>
            <a:off x="7316962" y="1979450"/>
            <a:ext cx="3966862" cy="3741728"/>
            <a:chOff x="7933038" y="1979450"/>
            <a:chExt cx="3966862" cy="3741728"/>
          </a:xfrm>
        </p:grpSpPr>
        <p:pic>
          <p:nvPicPr>
            <p:cNvPr id="7" name="Graphic 6">
              <a:extLst>
                <a:ext uri="{FF2B5EF4-FFF2-40B4-BE49-F238E27FC236}">
                  <a16:creationId xmlns:a16="http://schemas.microsoft.com/office/drawing/2014/main" id="{E8FA7090-D3E0-08AD-DECF-E25320A0C1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13921" y="1979450"/>
              <a:ext cx="2605097" cy="2605097"/>
            </a:xfrm>
            <a:prstGeom prst="rect">
              <a:avLst/>
            </a:prstGeom>
          </p:spPr>
        </p:pic>
        <p:sp>
          <p:nvSpPr>
            <p:cNvPr id="4" name="Rounded Rectangle 3">
              <a:extLst>
                <a:ext uri="{FF2B5EF4-FFF2-40B4-BE49-F238E27FC236}">
                  <a16:creationId xmlns:a16="http://schemas.microsoft.com/office/drawing/2014/main" id="{94527731-0E08-D996-BCFC-2CB611A32958}"/>
                </a:ext>
              </a:extLst>
            </p:cNvPr>
            <p:cNvSpPr/>
            <p:nvPr/>
          </p:nvSpPr>
          <p:spPr>
            <a:xfrm>
              <a:off x="7933038" y="4802981"/>
              <a:ext cx="3966862" cy="918197"/>
            </a:xfrm>
            <a:prstGeom prst="roundRect">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Azure Confidential Ledger</a:t>
              </a:r>
              <a:endParaRPr lang="en-US" sz="2400" dirty="0"/>
            </a:p>
          </p:txBody>
        </p:sp>
      </p:grpSp>
    </p:spTree>
    <p:custDataLst>
      <p:tags r:id="rId1"/>
    </p:custDataLst>
    <p:extLst>
      <p:ext uri="{BB962C8B-B14F-4D97-AF65-F5344CB8AC3E}">
        <p14:creationId xmlns:p14="http://schemas.microsoft.com/office/powerpoint/2010/main" val="4040150208"/>
      </p:ext>
    </p:extLst>
  </p:cSld>
  <p:clrMapOvr>
    <a:masterClrMapping/>
  </p:clrMapOvr>
  <p:transition advTm="2272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74A7E-1448-A051-9AF5-C1917B3BAD4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D71B7A3-CB57-BF12-D2B1-2EFCD57B4954}"/>
              </a:ext>
            </a:extLst>
          </p:cNvPr>
          <p:cNvSpPr>
            <a:spLocks noGrp="1"/>
          </p:cNvSpPr>
          <p:nvPr>
            <p:ph type="title"/>
          </p:nvPr>
        </p:nvSpPr>
        <p:spPr/>
        <p:txBody>
          <a:bodyPr/>
          <a:lstStyle/>
          <a:p>
            <a:r>
              <a:rPr lang="en-US" dirty="0"/>
              <a:t>Crash Fault Tolerance (CFT)</a:t>
            </a:r>
          </a:p>
        </p:txBody>
      </p:sp>
      <p:sp>
        <p:nvSpPr>
          <p:cNvPr id="4" name="Slide Number Placeholder 3">
            <a:extLst>
              <a:ext uri="{FF2B5EF4-FFF2-40B4-BE49-F238E27FC236}">
                <a16:creationId xmlns:a16="http://schemas.microsoft.com/office/drawing/2014/main" id="{4E9C23CF-8570-4FA9-C894-26DA12B4EAE8}"/>
              </a:ext>
            </a:extLst>
          </p:cNvPr>
          <p:cNvSpPr>
            <a:spLocks noGrp="1"/>
          </p:cNvSpPr>
          <p:nvPr>
            <p:ph type="sldNum" sz="quarter" idx="12"/>
          </p:nvPr>
        </p:nvSpPr>
        <p:spPr/>
        <p:txBody>
          <a:bodyPr/>
          <a:lstStyle/>
          <a:p>
            <a:fld id="{48F63A3B-78C7-47BE-AE5E-E10140E04643}" type="slidenum">
              <a:rPr lang="en-US" smtClean="0"/>
              <a:t>30</a:t>
            </a:fld>
            <a:endParaRPr lang="en-US" dirty="0"/>
          </a:p>
        </p:txBody>
      </p:sp>
      <p:sp>
        <p:nvSpPr>
          <p:cNvPr id="2" name="Slide Number Placeholder 3">
            <a:extLst>
              <a:ext uri="{FF2B5EF4-FFF2-40B4-BE49-F238E27FC236}">
                <a16:creationId xmlns:a16="http://schemas.microsoft.com/office/drawing/2014/main" id="{800E96A7-9BDF-0FF5-3D0C-AE9C7D8CA1D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367" rtl="0" eaLnBrk="1" latinLnBrk="0" hangingPunct="1">
              <a:defRPr sz="1200" kern="1200">
                <a:solidFill>
                  <a:schemeClr val="tx1">
                    <a:tint val="75000"/>
                  </a:schemeClr>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fld id="{48F63A3B-78C7-47BE-AE5E-E10140E04643}" type="slidenum">
              <a:rPr lang="en-US" smtClean="0"/>
              <a:pPr/>
              <a:t>30</a:t>
            </a:fld>
            <a:endParaRPr lang="en-US" dirty="0"/>
          </a:p>
        </p:txBody>
      </p:sp>
      <p:pic>
        <p:nvPicPr>
          <p:cNvPr id="3" name="Picture 2" descr="Icon&#10;&#10;Description automatically generated">
            <a:extLst>
              <a:ext uri="{FF2B5EF4-FFF2-40B4-BE49-F238E27FC236}">
                <a16:creationId xmlns:a16="http://schemas.microsoft.com/office/drawing/2014/main" id="{F965E8B8-FE0A-66DD-B62D-7DA7BF738C95}"/>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5681867" y="3429000"/>
            <a:ext cx="828265" cy="832104"/>
          </a:xfrm>
          <a:prstGeom prst="roundRect">
            <a:avLst/>
          </a:prstGeom>
          <a:ln w="38100">
            <a:noFill/>
            <a:prstDash val="dash"/>
          </a:ln>
        </p:spPr>
      </p:pic>
      <p:pic>
        <p:nvPicPr>
          <p:cNvPr id="6" name="Picture 5" descr="Icon&#10;&#10;Description automatically generated">
            <a:extLst>
              <a:ext uri="{FF2B5EF4-FFF2-40B4-BE49-F238E27FC236}">
                <a16:creationId xmlns:a16="http://schemas.microsoft.com/office/drawing/2014/main" id="{CC415C7D-9F6C-83DD-E069-4AA6EE56D493}"/>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08131" y="1397756"/>
            <a:ext cx="828265" cy="832104"/>
          </a:xfrm>
          <a:prstGeom prst="roundRect">
            <a:avLst/>
          </a:prstGeom>
          <a:ln w="38100">
            <a:noFill/>
            <a:prstDash val="dash"/>
          </a:ln>
        </p:spPr>
      </p:pic>
      <p:pic>
        <p:nvPicPr>
          <p:cNvPr id="7" name="Picture 6" descr="Icon&#10;&#10;Description automatically generated">
            <a:extLst>
              <a:ext uri="{FF2B5EF4-FFF2-40B4-BE49-F238E27FC236}">
                <a16:creationId xmlns:a16="http://schemas.microsoft.com/office/drawing/2014/main" id="{A091A0AC-CB40-8EDB-DE55-8609535C59EA}"/>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08132" y="2732213"/>
            <a:ext cx="828265" cy="832104"/>
          </a:xfrm>
          <a:prstGeom prst="roundRect">
            <a:avLst/>
          </a:prstGeom>
          <a:ln w="38100">
            <a:noFill/>
            <a:prstDash val="dash"/>
          </a:ln>
        </p:spPr>
      </p:pic>
      <p:pic>
        <p:nvPicPr>
          <p:cNvPr id="8" name="Picture 7" descr="Icon&#10;&#10;Description automatically generated">
            <a:extLst>
              <a:ext uri="{FF2B5EF4-FFF2-40B4-BE49-F238E27FC236}">
                <a16:creationId xmlns:a16="http://schemas.microsoft.com/office/drawing/2014/main" id="{6A27669B-9855-70DB-A2A7-1CB7A72C81FD}"/>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08132" y="4066670"/>
            <a:ext cx="828265" cy="832104"/>
          </a:xfrm>
          <a:prstGeom prst="roundRect">
            <a:avLst/>
          </a:prstGeom>
          <a:ln w="38100">
            <a:noFill/>
            <a:prstDash val="dash"/>
          </a:ln>
        </p:spPr>
      </p:pic>
      <p:pic>
        <p:nvPicPr>
          <p:cNvPr id="9" name="Picture 8" descr="Icon&#10;&#10;Description automatically generated">
            <a:extLst>
              <a:ext uri="{FF2B5EF4-FFF2-40B4-BE49-F238E27FC236}">
                <a16:creationId xmlns:a16="http://schemas.microsoft.com/office/drawing/2014/main" id="{73D63D9E-0F0E-D3D6-2CA6-1508B5F3DAAD}"/>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08131" y="5401126"/>
            <a:ext cx="828265" cy="832104"/>
          </a:xfrm>
          <a:prstGeom prst="roundRect">
            <a:avLst/>
          </a:prstGeom>
          <a:ln w="38100">
            <a:noFill/>
            <a:prstDash val="dash"/>
          </a:ln>
        </p:spPr>
      </p:pic>
      <p:grpSp>
        <p:nvGrpSpPr>
          <p:cNvPr id="10" name="Group 9">
            <a:extLst>
              <a:ext uri="{FF2B5EF4-FFF2-40B4-BE49-F238E27FC236}">
                <a16:creationId xmlns:a16="http://schemas.microsoft.com/office/drawing/2014/main" id="{21C05298-8CB1-2C5B-E628-93BD56343FC0}"/>
              </a:ext>
            </a:extLst>
          </p:cNvPr>
          <p:cNvGrpSpPr/>
          <p:nvPr/>
        </p:nvGrpSpPr>
        <p:grpSpPr>
          <a:xfrm>
            <a:off x="5698807" y="2791077"/>
            <a:ext cx="794384" cy="714375"/>
            <a:chOff x="5698806" y="2731519"/>
            <a:chExt cx="794384" cy="714375"/>
          </a:xfrm>
        </p:grpSpPr>
        <p:sp>
          <p:nvSpPr>
            <p:cNvPr id="11" name="Freeform 10">
              <a:extLst>
                <a:ext uri="{FF2B5EF4-FFF2-40B4-BE49-F238E27FC236}">
                  <a16:creationId xmlns:a16="http://schemas.microsoft.com/office/drawing/2014/main" id="{70DAC6FC-8460-8AF9-52A8-193CA02AF31A}"/>
                </a:ext>
              </a:extLst>
            </p:cNvPr>
            <p:cNvSpPr/>
            <p:nvPr/>
          </p:nvSpPr>
          <p:spPr>
            <a:xfrm>
              <a:off x="6057899" y="2731519"/>
              <a:ext cx="76200" cy="114300"/>
            </a:xfrm>
            <a:custGeom>
              <a:avLst/>
              <a:gdLst>
                <a:gd name="connsiteX0" fmla="*/ 76200 w 76200"/>
                <a:gd name="connsiteY0" fmla="*/ 57150 h 114300"/>
                <a:gd name="connsiteX1" fmla="*/ 38100 w 76200"/>
                <a:gd name="connsiteY1" fmla="*/ 0 h 114300"/>
                <a:gd name="connsiteX2" fmla="*/ 0 w 76200"/>
                <a:gd name="connsiteY2" fmla="*/ 57150 h 114300"/>
                <a:gd name="connsiteX3" fmla="*/ 38100 w 7620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76200" h="114300">
                  <a:moveTo>
                    <a:pt x="76200" y="57150"/>
                  </a:moveTo>
                  <a:lnTo>
                    <a:pt x="38100" y="0"/>
                  </a:lnTo>
                  <a:lnTo>
                    <a:pt x="0" y="57150"/>
                  </a:lnTo>
                  <a:lnTo>
                    <a:pt x="38100" y="11430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60C9C96-D734-72EA-576A-65197D994233}"/>
                </a:ext>
              </a:extLst>
            </p:cNvPr>
            <p:cNvSpPr/>
            <p:nvPr/>
          </p:nvSpPr>
          <p:spPr>
            <a:xfrm>
              <a:off x="5800724" y="2879156"/>
              <a:ext cx="590550" cy="457200"/>
            </a:xfrm>
            <a:custGeom>
              <a:avLst/>
              <a:gdLst>
                <a:gd name="connsiteX0" fmla="*/ 295275 w 590550"/>
                <a:gd name="connsiteY0" fmla="*/ 0 h 457200"/>
                <a:gd name="connsiteX1" fmla="*/ 160020 w 590550"/>
                <a:gd name="connsiteY1" fmla="*/ 226695 h 457200"/>
                <a:gd name="connsiteX2" fmla="*/ 0 w 590550"/>
                <a:gd name="connsiteY2" fmla="*/ 152400 h 457200"/>
                <a:gd name="connsiteX3" fmla="*/ 57150 w 590550"/>
                <a:gd name="connsiteY3" fmla="*/ 400050 h 457200"/>
                <a:gd name="connsiteX4" fmla="*/ 57150 w 590550"/>
                <a:gd name="connsiteY4" fmla="*/ 457200 h 457200"/>
                <a:gd name="connsiteX5" fmla="*/ 533400 w 590550"/>
                <a:gd name="connsiteY5" fmla="*/ 457200 h 457200"/>
                <a:gd name="connsiteX6" fmla="*/ 533400 w 590550"/>
                <a:gd name="connsiteY6" fmla="*/ 400050 h 457200"/>
                <a:gd name="connsiteX7" fmla="*/ 590550 w 590550"/>
                <a:gd name="connsiteY7" fmla="*/ 152400 h 457200"/>
                <a:gd name="connsiteX8" fmla="*/ 430530 w 590550"/>
                <a:gd name="connsiteY8" fmla="*/ 2266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550" h="457200">
                  <a:moveTo>
                    <a:pt x="295275" y="0"/>
                  </a:moveTo>
                  <a:lnTo>
                    <a:pt x="160020" y="226695"/>
                  </a:lnTo>
                  <a:lnTo>
                    <a:pt x="0" y="152400"/>
                  </a:lnTo>
                  <a:lnTo>
                    <a:pt x="57150" y="400050"/>
                  </a:lnTo>
                  <a:lnTo>
                    <a:pt x="57150" y="457200"/>
                  </a:lnTo>
                  <a:lnTo>
                    <a:pt x="533400" y="457200"/>
                  </a:lnTo>
                  <a:lnTo>
                    <a:pt x="533400" y="400050"/>
                  </a:lnTo>
                  <a:lnTo>
                    <a:pt x="590550" y="152400"/>
                  </a:lnTo>
                  <a:lnTo>
                    <a:pt x="430530" y="226695"/>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CA9D327-04DF-7007-B765-F552A531D298}"/>
                </a:ext>
              </a:extLst>
            </p:cNvPr>
            <p:cNvSpPr/>
            <p:nvPr/>
          </p:nvSpPr>
          <p:spPr>
            <a:xfrm>
              <a:off x="5857874" y="3369694"/>
              <a:ext cx="476250" cy="76200"/>
            </a:xfrm>
            <a:custGeom>
              <a:avLst/>
              <a:gdLst>
                <a:gd name="connsiteX0" fmla="*/ 0 w 476250"/>
                <a:gd name="connsiteY0" fmla="*/ 0 h 76200"/>
                <a:gd name="connsiteX1" fmla="*/ 476250 w 476250"/>
                <a:gd name="connsiteY1" fmla="*/ 0 h 76200"/>
                <a:gd name="connsiteX2" fmla="*/ 476250 w 476250"/>
                <a:gd name="connsiteY2" fmla="*/ 76200 h 76200"/>
                <a:gd name="connsiteX3" fmla="*/ 0 w 47625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476250" h="76200">
                  <a:moveTo>
                    <a:pt x="0" y="0"/>
                  </a:moveTo>
                  <a:lnTo>
                    <a:pt x="476250" y="0"/>
                  </a:lnTo>
                  <a:lnTo>
                    <a:pt x="476250" y="76200"/>
                  </a:lnTo>
                  <a:lnTo>
                    <a:pt x="0" y="7620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735BE01-F1D9-0E19-ACE3-65A1080B9A95}"/>
                </a:ext>
              </a:extLst>
            </p:cNvPr>
            <p:cNvSpPr/>
            <p:nvPr/>
          </p:nvSpPr>
          <p:spPr>
            <a:xfrm>
              <a:off x="5698806" y="2924876"/>
              <a:ext cx="80009" cy="80010"/>
            </a:xfrm>
            <a:custGeom>
              <a:avLst/>
              <a:gdLst>
                <a:gd name="connsiteX0" fmla="*/ 0 w 80009"/>
                <a:gd name="connsiteY0" fmla="*/ 0 h 80010"/>
                <a:gd name="connsiteX1" fmla="*/ 13335 w 80009"/>
                <a:gd name="connsiteY1" fmla="*/ 66675 h 80010"/>
                <a:gd name="connsiteX2" fmla="*/ 80010 w 80009"/>
                <a:gd name="connsiteY2" fmla="*/ 80010 h 80010"/>
                <a:gd name="connsiteX3" fmla="*/ 66675 w 80009"/>
                <a:gd name="connsiteY3" fmla="*/ 13335 h 80010"/>
              </a:gdLst>
              <a:ahLst/>
              <a:cxnLst>
                <a:cxn ang="0">
                  <a:pos x="connsiteX0" y="connsiteY0"/>
                </a:cxn>
                <a:cxn ang="0">
                  <a:pos x="connsiteX1" y="connsiteY1"/>
                </a:cxn>
                <a:cxn ang="0">
                  <a:pos x="connsiteX2" y="connsiteY2"/>
                </a:cxn>
                <a:cxn ang="0">
                  <a:pos x="connsiteX3" y="connsiteY3"/>
                </a:cxn>
              </a:cxnLst>
              <a:rect l="l" t="t" r="r" b="b"/>
              <a:pathLst>
                <a:path w="80009" h="80010">
                  <a:moveTo>
                    <a:pt x="0" y="0"/>
                  </a:moveTo>
                  <a:lnTo>
                    <a:pt x="13335" y="66675"/>
                  </a:lnTo>
                  <a:lnTo>
                    <a:pt x="80010" y="80010"/>
                  </a:lnTo>
                  <a:lnTo>
                    <a:pt x="66675" y="13335"/>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1E15327-FFE4-4E0E-C2E6-84A06F862C2F}"/>
                </a:ext>
              </a:extLst>
            </p:cNvPr>
            <p:cNvSpPr/>
            <p:nvPr/>
          </p:nvSpPr>
          <p:spPr>
            <a:xfrm>
              <a:off x="6413181" y="2924876"/>
              <a:ext cx="80009" cy="80010"/>
            </a:xfrm>
            <a:custGeom>
              <a:avLst/>
              <a:gdLst>
                <a:gd name="connsiteX0" fmla="*/ 13335 w 80009"/>
                <a:gd name="connsiteY0" fmla="*/ 13335 h 80010"/>
                <a:gd name="connsiteX1" fmla="*/ 0 w 80009"/>
                <a:gd name="connsiteY1" fmla="*/ 80010 h 80010"/>
                <a:gd name="connsiteX2" fmla="*/ 66675 w 80009"/>
                <a:gd name="connsiteY2" fmla="*/ 66675 h 80010"/>
                <a:gd name="connsiteX3" fmla="*/ 80010 w 80009"/>
                <a:gd name="connsiteY3" fmla="*/ 0 h 80010"/>
              </a:gdLst>
              <a:ahLst/>
              <a:cxnLst>
                <a:cxn ang="0">
                  <a:pos x="connsiteX0" y="connsiteY0"/>
                </a:cxn>
                <a:cxn ang="0">
                  <a:pos x="connsiteX1" y="connsiteY1"/>
                </a:cxn>
                <a:cxn ang="0">
                  <a:pos x="connsiteX2" y="connsiteY2"/>
                </a:cxn>
                <a:cxn ang="0">
                  <a:pos x="connsiteX3" y="connsiteY3"/>
                </a:cxn>
              </a:cxnLst>
              <a:rect l="l" t="t" r="r" b="b"/>
              <a:pathLst>
                <a:path w="80009" h="80010">
                  <a:moveTo>
                    <a:pt x="13335" y="13335"/>
                  </a:moveTo>
                  <a:lnTo>
                    <a:pt x="0" y="80010"/>
                  </a:lnTo>
                  <a:lnTo>
                    <a:pt x="66675" y="66675"/>
                  </a:lnTo>
                  <a:lnTo>
                    <a:pt x="80010" y="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grpSp>
      <p:sp>
        <p:nvSpPr>
          <p:cNvPr id="16" name="Rectangle 15">
            <a:extLst>
              <a:ext uri="{FF2B5EF4-FFF2-40B4-BE49-F238E27FC236}">
                <a16:creationId xmlns:a16="http://schemas.microsoft.com/office/drawing/2014/main" id="{58D84B94-324C-4997-7668-4F2C2090350C}"/>
              </a:ext>
            </a:extLst>
          </p:cNvPr>
          <p:cNvSpPr/>
          <p:nvPr/>
        </p:nvSpPr>
        <p:spPr>
          <a:xfrm>
            <a:off x="643466" y="3559415"/>
            <a:ext cx="1828800" cy="5712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Client</a:t>
            </a:r>
            <a:endParaRPr lang="en-US" dirty="0"/>
          </a:p>
        </p:txBody>
      </p:sp>
      <p:cxnSp>
        <p:nvCxnSpPr>
          <p:cNvPr id="17" name="Straight Arrow Connector 16">
            <a:extLst>
              <a:ext uri="{FF2B5EF4-FFF2-40B4-BE49-F238E27FC236}">
                <a16:creationId xmlns:a16="http://schemas.microsoft.com/office/drawing/2014/main" id="{615C9403-1445-B810-AC67-463F45495D3C}"/>
              </a:ext>
            </a:extLst>
          </p:cNvPr>
          <p:cNvCxnSpPr>
            <a:stCxn id="16" idx="3"/>
            <a:endCxn id="3" idx="1"/>
          </p:cNvCxnSpPr>
          <p:nvPr/>
        </p:nvCxnSpPr>
        <p:spPr>
          <a:xfrm>
            <a:off x="2472266" y="3845052"/>
            <a:ext cx="32096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06F2DBD-D780-2B0D-12B2-68F670A60725}"/>
              </a:ext>
            </a:extLst>
          </p:cNvPr>
          <p:cNvSpPr txBox="1"/>
          <p:nvPr/>
        </p:nvSpPr>
        <p:spPr>
          <a:xfrm>
            <a:off x="3300570" y="3270231"/>
            <a:ext cx="1659467" cy="584775"/>
          </a:xfrm>
          <a:prstGeom prst="rect">
            <a:avLst/>
          </a:prstGeom>
          <a:noFill/>
        </p:spPr>
        <p:txBody>
          <a:bodyPr wrap="square" rtlCol="0" anchor="ctr">
            <a:spAutoFit/>
          </a:bodyPr>
          <a:lstStyle/>
          <a:p>
            <a:pPr algn="ctr"/>
            <a:r>
              <a:rPr lang="en-US" sz="3200" dirty="0"/>
              <a:t>🍎</a:t>
            </a:r>
            <a:endParaRPr lang="en-US" dirty="0"/>
          </a:p>
        </p:txBody>
      </p:sp>
      <p:sp>
        <p:nvSpPr>
          <p:cNvPr id="19" name="TextBox 18">
            <a:extLst>
              <a:ext uri="{FF2B5EF4-FFF2-40B4-BE49-F238E27FC236}">
                <a16:creationId xmlns:a16="http://schemas.microsoft.com/office/drawing/2014/main" id="{FBFC16F0-0164-0056-7ABC-96B85B3ADAF4}"/>
              </a:ext>
            </a:extLst>
          </p:cNvPr>
          <p:cNvSpPr txBox="1"/>
          <p:nvPr/>
        </p:nvSpPr>
        <p:spPr>
          <a:xfrm>
            <a:off x="1827035" y="4625660"/>
            <a:ext cx="4500062" cy="584775"/>
          </a:xfrm>
          <a:prstGeom prst="rect">
            <a:avLst/>
          </a:prstGeom>
          <a:noFill/>
        </p:spPr>
        <p:txBody>
          <a:bodyPr wrap="square" rtlCol="0" anchor="ctr">
            <a:spAutoFit/>
          </a:bodyPr>
          <a:lstStyle/>
          <a:p>
            <a:pPr algn="ctr"/>
            <a:r>
              <a:rPr lang="en-US" sz="3200" dirty="0"/>
              <a:t>🍎 is committed @ 100</a:t>
            </a:r>
            <a:endParaRPr lang="en-US" dirty="0"/>
          </a:p>
        </p:txBody>
      </p:sp>
      <p:cxnSp>
        <p:nvCxnSpPr>
          <p:cNvPr id="20" name="Straight Arrow Connector 19">
            <a:extLst>
              <a:ext uri="{FF2B5EF4-FFF2-40B4-BE49-F238E27FC236}">
                <a16:creationId xmlns:a16="http://schemas.microsoft.com/office/drawing/2014/main" id="{6010E3FB-2223-1600-5EBB-359769CD3ED4}"/>
              </a:ext>
            </a:extLst>
          </p:cNvPr>
          <p:cNvCxnSpPr>
            <a:cxnSpLocks/>
          </p:cNvCxnSpPr>
          <p:nvPr/>
        </p:nvCxnSpPr>
        <p:spPr>
          <a:xfrm flipH="1" flipV="1">
            <a:off x="2472266" y="4064001"/>
            <a:ext cx="3209601" cy="266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31" name="Graphic 30" descr="Devil face with solid fill with solid fill">
            <a:extLst>
              <a:ext uri="{FF2B5EF4-FFF2-40B4-BE49-F238E27FC236}">
                <a16:creationId xmlns:a16="http://schemas.microsoft.com/office/drawing/2014/main" id="{02E9D0B5-27CE-10F9-514B-90259A4E39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5150" y="3360748"/>
            <a:ext cx="1001695" cy="1001695"/>
          </a:xfrm>
          <a:prstGeom prst="rect">
            <a:avLst/>
          </a:prstGeom>
        </p:spPr>
      </p:pic>
      <p:cxnSp>
        <p:nvCxnSpPr>
          <p:cNvPr id="21" name="Straight Arrow Connector 20">
            <a:extLst>
              <a:ext uri="{FF2B5EF4-FFF2-40B4-BE49-F238E27FC236}">
                <a16:creationId xmlns:a16="http://schemas.microsoft.com/office/drawing/2014/main" id="{909E08AC-CC9F-B142-696E-3DD3C5D59799}"/>
              </a:ext>
            </a:extLst>
          </p:cNvPr>
          <p:cNvCxnSpPr/>
          <p:nvPr/>
        </p:nvCxnSpPr>
        <p:spPr>
          <a:xfrm flipV="1">
            <a:off x="6510132" y="1813808"/>
            <a:ext cx="1897999" cy="203124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ECC99C8A-69D0-13F6-B5F5-170E48770E10}"/>
              </a:ext>
            </a:extLst>
          </p:cNvPr>
          <p:cNvCxnSpPr/>
          <p:nvPr/>
        </p:nvCxnSpPr>
        <p:spPr>
          <a:xfrm flipV="1">
            <a:off x="6510132" y="3148265"/>
            <a:ext cx="1898000" cy="69678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EBE88B21-2B82-7834-D562-A2BF28590976}"/>
              </a:ext>
            </a:extLst>
          </p:cNvPr>
          <p:cNvCxnSpPr/>
          <p:nvPr/>
        </p:nvCxnSpPr>
        <p:spPr>
          <a:xfrm>
            <a:off x="6510132" y="3845052"/>
            <a:ext cx="1898000" cy="63767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E9FAD64C-66E9-7D6F-2CBE-7DBEE3FFC00D}"/>
              </a:ext>
            </a:extLst>
          </p:cNvPr>
          <p:cNvCxnSpPr/>
          <p:nvPr/>
        </p:nvCxnSpPr>
        <p:spPr>
          <a:xfrm>
            <a:off x="6510132" y="3845052"/>
            <a:ext cx="1897999" cy="197212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a16="http://schemas.microsoft.com/office/drawing/2014/main" id="{304943DD-ECBA-CAF6-28C5-1B89A611FE36}"/>
              </a:ext>
            </a:extLst>
          </p:cNvPr>
          <p:cNvSpPr txBox="1"/>
          <p:nvPr/>
        </p:nvSpPr>
        <p:spPr>
          <a:xfrm>
            <a:off x="6962365" y="2874792"/>
            <a:ext cx="1659467" cy="584775"/>
          </a:xfrm>
          <a:prstGeom prst="rect">
            <a:avLst/>
          </a:prstGeom>
          <a:noFill/>
        </p:spPr>
        <p:txBody>
          <a:bodyPr wrap="square" rtlCol="0" anchor="ctr">
            <a:spAutoFit/>
          </a:bodyPr>
          <a:lstStyle/>
          <a:p>
            <a:pPr algn="ctr"/>
            <a:r>
              <a:rPr lang="en-US" sz="3200" dirty="0"/>
              <a:t>🍊</a:t>
            </a:r>
          </a:p>
        </p:txBody>
      </p:sp>
      <p:sp>
        <p:nvSpPr>
          <p:cNvPr id="27" name="TextBox 26">
            <a:extLst>
              <a:ext uri="{FF2B5EF4-FFF2-40B4-BE49-F238E27FC236}">
                <a16:creationId xmlns:a16="http://schemas.microsoft.com/office/drawing/2014/main" id="{3C835762-FF8D-B3CC-2173-E5E704BB1952}"/>
              </a:ext>
            </a:extLst>
          </p:cNvPr>
          <p:cNvSpPr txBox="1"/>
          <p:nvPr/>
        </p:nvSpPr>
        <p:spPr>
          <a:xfrm>
            <a:off x="6951132" y="3740022"/>
            <a:ext cx="1659467" cy="584775"/>
          </a:xfrm>
          <a:prstGeom prst="rect">
            <a:avLst/>
          </a:prstGeom>
          <a:noFill/>
        </p:spPr>
        <p:txBody>
          <a:bodyPr wrap="square" rtlCol="0" anchor="ctr">
            <a:spAutoFit/>
          </a:bodyPr>
          <a:lstStyle/>
          <a:p>
            <a:pPr algn="ctr"/>
            <a:r>
              <a:rPr lang="en-US" sz="3200" dirty="0"/>
              <a:t>🍐</a:t>
            </a:r>
          </a:p>
        </p:txBody>
      </p:sp>
      <p:sp>
        <p:nvSpPr>
          <p:cNvPr id="28" name="TextBox 27">
            <a:extLst>
              <a:ext uri="{FF2B5EF4-FFF2-40B4-BE49-F238E27FC236}">
                <a16:creationId xmlns:a16="http://schemas.microsoft.com/office/drawing/2014/main" id="{52891FDE-DDB8-B1E4-A9C0-2D62B22452AE}"/>
              </a:ext>
            </a:extLst>
          </p:cNvPr>
          <p:cNvSpPr txBox="1"/>
          <p:nvPr/>
        </p:nvSpPr>
        <p:spPr>
          <a:xfrm>
            <a:off x="6931699" y="4595738"/>
            <a:ext cx="1659467" cy="584775"/>
          </a:xfrm>
          <a:prstGeom prst="rect">
            <a:avLst/>
          </a:prstGeom>
          <a:noFill/>
        </p:spPr>
        <p:txBody>
          <a:bodyPr wrap="square" rtlCol="0" anchor="ctr">
            <a:spAutoFit/>
          </a:bodyPr>
          <a:lstStyle/>
          <a:p>
            <a:pPr algn="ctr"/>
            <a:r>
              <a:rPr lang="en-US" sz="3200" dirty="0"/>
              <a:t>🥑</a:t>
            </a:r>
          </a:p>
        </p:txBody>
      </p:sp>
      <p:sp>
        <p:nvSpPr>
          <p:cNvPr id="29" name="TextBox 28">
            <a:extLst>
              <a:ext uri="{FF2B5EF4-FFF2-40B4-BE49-F238E27FC236}">
                <a16:creationId xmlns:a16="http://schemas.microsoft.com/office/drawing/2014/main" id="{4928F106-14FE-5458-D1DB-5517E422927C}"/>
              </a:ext>
            </a:extLst>
          </p:cNvPr>
          <p:cNvSpPr txBox="1"/>
          <p:nvPr/>
        </p:nvSpPr>
        <p:spPr>
          <a:xfrm>
            <a:off x="6931699" y="1793491"/>
            <a:ext cx="1659467" cy="584775"/>
          </a:xfrm>
          <a:prstGeom prst="rect">
            <a:avLst/>
          </a:prstGeom>
          <a:noFill/>
        </p:spPr>
        <p:txBody>
          <a:bodyPr wrap="square" rtlCol="0" anchor="ctr">
            <a:spAutoFit/>
          </a:bodyPr>
          <a:lstStyle/>
          <a:p>
            <a:pPr algn="ctr"/>
            <a:r>
              <a:rPr lang="en-US" sz="3200" dirty="0"/>
              <a:t>🍎</a:t>
            </a:r>
            <a:endParaRPr lang="en-US" dirty="0"/>
          </a:p>
        </p:txBody>
      </p:sp>
    </p:spTree>
    <p:extLst>
      <p:ext uri="{BB962C8B-B14F-4D97-AF65-F5344CB8AC3E}">
        <p14:creationId xmlns:p14="http://schemas.microsoft.com/office/powerpoint/2010/main" val="397749826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22A9E-D924-6228-F3E7-7A70D1026F6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E0041D1-243C-7B62-E3D8-9C1CCBF51006}"/>
              </a:ext>
            </a:extLst>
          </p:cNvPr>
          <p:cNvSpPr>
            <a:spLocks noGrp="1"/>
          </p:cNvSpPr>
          <p:nvPr>
            <p:ph type="title"/>
          </p:nvPr>
        </p:nvSpPr>
        <p:spPr/>
        <p:txBody>
          <a:bodyPr/>
          <a:lstStyle/>
          <a:p>
            <a:r>
              <a:rPr lang="en-US" dirty="0"/>
              <a:t>Byzantine Fault Tolerance (BFT)</a:t>
            </a:r>
          </a:p>
        </p:txBody>
      </p:sp>
      <p:sp>
        <p:nvSpPr>
          <p:cNvPr id="4" name="Slide Number Placeholder 3">
            <a:extLst>
              <a:ext uri="{FF2B5EF4-FFF2-40B4-BE49-F238E27FC236}">
                <a16:creationId xmlns:a16="http://schemas.microsoft.com/office/drawing/2014/main" id="{B34E8ED6-5D2E-F126-4572-4BC6E2DF166F}"/>
              </a:ext>
            </a:extLst>
          </p:cNvPr>
          <p:cNvSpPr>
            <a:spLocks noGrp="1"/>
          </p:cNvSpPr>
          <p:nvPr>
            <p:ph type="sldNum" sz="quarter" idx="12"/>
          </p:nvPr>
        </p:nvSpPr>
        <p:spPr/>
        <p:txBody>
          <a:bodyPr/>
          <a:lstStyle/>
          <a:p>
            <a:fld id="{48F63A3B-78C7-47BE-AE5E-E10140E04643}" type="slidenum">
              <a:rPr lang="en-US" smtClean="0"/>
              <a:t>31</a:t>
            </a:fld>
            <a:endParaRPr lang="en-US" dirty="0"/>
          </a:p>
        </p:txBody>
      </p:sp>
      <p:pic>
        <p:nvPicPr>
          <p:cNvPr id="2" name="Picture 1" descr="Icon&#10;&#10;Description automatically generated">
            <a:extLst>
              <a:ext uri="{FF2B5EF4-FFF2-40B4-BE49-F238E27FC236}">
                <a16:creationId xmlns:a16="http://schemas.microsoft.com/office/drawing/2014/main" id="{03259311-BE2A-4BB9-9DD1-B570E7366588}"/>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5681867" y="3429000"/>
            <a:ext cx="828265" cy="832104"/>
          </a:xfrm>
          <a:prstGeom prst="roundRect">
            <a:avLst/>
          </a:prstGeom>
          <a:ln w="38100">
            <a:noFill/>
            <a:prstDash val="dash"/>
          </a:ln>
        </p:spPr>
      </p:pic>
      <p:pic>
        <p:nvPicPr>
          <p:cNvPr id="3" name="Picture 2" descr="Icon&#10;&#10;Description automatically generated">
            <a:extLst>
              <a:ext uri="{FF2B5EF4-FFF2-40B4-BE49-F238E27FC236}">
                <a16:creationId xmlns:a16="http://schemas.microsoft.com/office/drawing/2014/main" id="{90ABB59A-575A-1516-6582-CE7CCA63A75E}"/>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08131" y="1397756"/>
            <a:ext cx="828265" cy="832104"/>
          </a:xfrm>
          <a:prstGeom prst="roundRect">
            <a:avLst/>
          </a:prstGeom>
          <a:ln w="38100">
            <a:noFill/>
            <a:prstDash val="dash"/>
          </a:ln>
        </p:spPr>
      </p:pic>
      <p:pic>
        <p:nvPicPr>
          <p:cNvPr id="6" name="Picture 5" descr="Icon&#10;&#10;Description automatically generated">
            <a:extLst>
              <a:ext uri="{FF2B5EF4-FFF2-40B4-BE49-F238E27FC236}">
                <a16:creationId xmlns:a16="http://schemas.microsoft.com/office/drawing/2014/main" id="{05DCF29F-B983-2553-E7B2-D4FB3F6CE4A6}"/>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08132" y="2732213"/>
            <a:ext cx="828265" cy="832104"/>
          </a:xfrm>
          <a:prstGeom prst="roundRect">
            <a:avLst/>
          </a:prstGeom>
          <a:ln w="38100">
            <a:noFill/>
            <a:prstDash val="dash"/>
          </a:ln>
        </p:spPr>
      </p:pic>
      <p:pic>
        <p:nvPicPr>
          <p:cNvPr id="7" name="Picture 6" descr="Icon&#10;&#10;Description automatically generated">
            <a:extLst>
              <a:ext uri="{FF2B5EF4-FFF2-40B4-BE49-F238E27FC236}">
                <a16:creationId xmlns:a16="http://schemas.microsoft.com/office/drawing/2014/main" id="{C782A284-E4C1-EF87-A660-E993816ABBD7}"/>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08132" y="4066670"/>
            <a:ext cx="828265" cy="832104"/>
          </a:xfrm>
          <a:prstGeom prst="roundRect">
            <a:avLst/>
          </a:prstGeom>
          <a:ln w="38100">
            <a:noFill/>
            <a:prstDash val="dash"/>
          </a:ln>
        </p:spPr>
      </p:pic>
      <p:pic>
        <p:nvPicPr>
          <p:cNvPr id="8" name="Picture 7" descr="Icon&#10;&#10;Description automatically generated">
            <a:extLst>
              <a:ext uri="{FF2B5EF4-FFF2-40B4-BE49-F238E27FC236}">
                <a16:creationId xmlns:a16="http://schemas.microsoft.com/office/drawing/2014/main" id="{A84C3345-BC8F-52FF-AB2C-210276C70B3C}"/>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08131" y="5401126"/>
            <a:ext cx="828265" cy="832104"/>
          </a:xfrm>
          <a:prstGeom prst="roundRect">
            <a:avLst/>
          </a:prstGeom>
          <a:ln w="38100">
            <a:noFill/>
            <a:prstDash val="dash"/>
          </a:ln>
        </p:spPr>
      </p:pic>
      <p:grpSp>
        <p:nvGrpSpPr>
          <p:cNvPr id="9" name="Group 8">
            <a:extLst>
              <a:ext uri="{FF2B5EF4-FFF2-40B4-BE49-F238E27FC236}">
                <a16:creationId xmlns:a16="http://schemas.microsoft.com/office/drawing/2014/main" id="{7AEC5EE9-C1DC-5FD8-B34F-A93CFEC56C3A}"/>
              </a:ext>
            </a:extLst>
          </p:cNvPr>
          <p:cNvGrpSpPr/>
          <p:nvPr/>
        </p:nvGrpSpPr>
        <p:grpSpPr>
          <a:xfrm>
            <a:off x="5698807" y="2791077"/>
            <a:ext cx="794384" cy="714375"/>
            <a:chOff x="5698806" y="2731519"/>
            <a:chExt cx="794384" cy="714375"/>
          </a:xfrm>
        </p:grpSpPr>
        <p:sp>
          <p:nvSpPr>
            <p:cNvPr id="10" name="Freeform 9">
              <a:extLst>
                <a:ext uri="{FF2B5EF4-FFF2-40B4-BE49-F238E27FC236}">
                  <a16:creationId xmlns:a16="http://schemas.microsoft.com/office/drawing/2014/main" id="{C8666A73-E131-68DA-129E-CFCCAB296248}"/>
                </a:ext>
              </a:extLst>
            </p:cNvPr>
            <p:cNvSpPr/>
            <p:nvPr/>
          </p:nvSpPr>
          <p:spPr>
            <a:xfrm>
              <a:off x="6057899" y="2731519"/>
              <a:ext cx="76200" cy="114300"/>
            </a:xfrm>
            <a:custGeom>
              <a:avLst/>
              <a:gdLst>
                <a:gd name="connsiteX0" fmla="*/ 76200 w 76200"/>
                <a:gd name="connsiteY0" fmla="*/ 57150 h 114300"/>
                <a:gd name="connsiteX1" fmla="*/ 38100 w 76200"/>
                <a:gd name="connsiteY1" fmla="*/ 0 h 114300"/>
                <a:gd name="connsiteX2" fmla="*/ 0 w 76200"/>
                <a:gd name="connsiteY2" fmla="*/ 57150 h 114300"/>
                <a:gd name="connsiteX3" fmla="*/ 38100 w 7620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76200" h="114300">
                  <a:moveTo>
                    <a:pt x="76200" y="57150"/>
                  </a:moveTo>
                  <a:lnTo>
                    <a:pt x="38100" y="0"/>
                  </a:lnTo>
                  <a:lnTo>
                    <a:pt x="0" y="57150"/>
                  </a:lnTo>
                  <a:lnTo>
                    <a:pt x="38100" y="11430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69A90DE-3071-96B1-0323-5903331BF621}"/>
                </a:ext>
              </a:extLst>
            </p:cNvPr>
            <p:cNvSpPr/>
            <p:nvPr/>
          </p:nvSpPr>
          <p:spPr>
            <a:xfrm>
              <a:off x="5800724" y="2879156"/>
              <a:ext cx="590550" cy="457200"/>
            </a:xfrm>
            <a:custGeom>
              <a:avLst/>
              <a:gdLst>
                <a:gd name="connsiteX0" fmla="*/ 295275 w 590550"/>
                <a:gd name="connsiteY0" fmla="*/ 0 h 457200"/>
                <a:gd name="connsiteX1" fmla="*/ 160020 w 590550"/>
                <a:gd name="connsiteY1" fmla="*/ 226695 h 457200"/>
                <a:gd name="connsiteX2" fmla="*/ 0 w 590550"/>
                <a:gd name="connsiteY2" fmla="*/ 152400 h 457200"/>
                <a:gd name="connsiteX3" fmla="*/ 57150 w 590550"/>
                <a:gd name="connsiteY3" fmla="*/ 400050 h 457200"/>
                <a:gd name="connsiteX4" fmla="*/ 57150 w 590550"/>
                <a:gd name="connsiteY4" fmla="*/ 457200 h 457200"/>
                <a:gd name="connsiteX5" fmla="*/ 533400 w 590550"/>
                <a:gd name="connsiteY5" fmla="*/ 457200 h 457200"/>
                <a:gd name="connsiteX6" fmla="*/ 533400 w 590550"/>
                <a:gd name="connsiteY6" fmla="*/ 400050 h 457200"/>
                <a:gd name="connsiteX7" fmla="*/ 590550 w 590550"/>
                <a:gd name="connsiteY7" fmla="*/ 152400 h 457200"/>
                <a:gd name="connsiteX8" fmla="*/ 430530 w 590550"/>
                <a:gd name="connsiteY8" fmla="*/ 2266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550" h="457200">
                  <a:moveTo>
                    <a:pt x="295275" y="0"/>
                  </a:moveTo>
                  <a:lnTo>
                    <a:pt x="160020" y="226695"/>
                  </a:lnTo>
                  <a:lnTo>
                    <a:pt x="0" y="152400"/>
                  </a:lnTo>
                  <a:lnTo>
                    <a:pt x="57150" y="400050"/>
                  </a:lnTo>
                  <a:lnTo>
                    <a:pt x="57150" y="457200"/>
                  </a:lnTo>
                  <a:lnTo>
                    <a:pt x="533400" y="457200"/>
                  </a:lnTo>
                  <a:lnTo>
                    <a:pt x="533400" y="400050"/>
                  </a:lnTo>
                  <a:lnTo>
                    <a:pt x="590550" y="152400"/>
                  </a:lnTo>
                  <a:lnTo>
                    <a:pt x="430530" y="226695"/>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322DD14-D4AD-CAEA-6C97-D8F98336FAE2}"/>
                </a:ext>
              </a:extLst>
            </p:cNvPr>
            <p:cNvSpPr/>
            <p:nvPr/>
          </p:nvSpPr>
          <p:spPr>
            <a:xfrm>
              <a:off x="5857874" y="3369694"/>
              <a:ext cx="476250" cy="76200"/>
            </a:xfrm>
            <a:custGeom>
              <a:avLst/>
              <a:gdLst>
                <a:gd name="connsiteX0" fmla="*/ 0 w 476250"/>
                <a:gd name="connsiteY0" fmla="*/ 0 h 76200"/>
                <a:gd name="connsiteX1" fmla="*/ 476250 w 476250"/>
                <a:gd name="connsiteY1" fmla="*/ 0 h 76200"/>
                <a:gd name="connsiteX2" fmla="*/ 476250 w 476250"/>
                <a:gd name="connsiteY2" fmla="*/ 76200 h 76200"/>
                <a:gd name="connsiteX3" fmla="*/ 0 w 47625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476250" h="76200">
                  <a:moveTo>
                    <a:pt x="0" y="0"/>
                  </a:moveTo>
                  <a:lnTo>
                    <a:pt x="476250" y="0"/>
                  </a:lnTo>
                  <a:lnTo>
                    <a:pt x="476250" y="76200"/>
                  </a:lnTo>
                  <a:lnTo>
                    <a:pt x="0" y="7620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02EAA1-684B-211D-0E03-1DA5C92A10B6}"/>
                </a:ext>
              </a:extLst>
            </p:cNvPr>
            <p:cNvSpPr/>
            <p:nvPr/>
          </p:nvSpPr>
          <p:spPr>
            <a:xfrm>
              <a:off x="5698806" y="2924876"/>
              <a:ext cx="80009" cy="80010"/>
            </a:xfrm>
            <a:custGeom>
              <a:avLst/>
              <a:gdLst>
                <a:gd name="connsiteX0" fmla="*/ 0 w 80009"/>
                <a:gd name="connsiteY0" fmla="*/ 0 h 80010"/>
                <a:gd name="connsiteX1" fmla="*/ 13335 w 80009"/>
                <a:gd name="connsiteY1" fmla="*/ 66675 h 80010"/>
                <a:gd name="connsiteX2" fmla="*/ 80010 w 80009"/>
                <a:gd name="connsiteY2" fmla="*/ 80010 h 80010"/>
                <a:gd name="connsiteX3" fmla="*/ 66675 w 80009"/>
                <a:gd name="connsiteY3" fmla="*/ 13335 h 80010"/>
              </a:gdLst>
              <a:ahLst/>
              <a:cxnLst>
                <a:cxn ang="0">
                  <a:pos x="connsiteX0" y="connsiteY0"/>
                </a:cxn>
                <a:cxn ang="0">
                  <a:pos x="connsiteX1" y="connsiteY1"/>
                </a:cxn>
                <a:cxn ang="0">
                  <a:pos x="connsiteX2" y="connsiteY2"/>
                </a:cxn>
                <a:cxn ang="0">
                  <a:pos x="connsiteX3" y="connsiteY3"/>
                </a:cxn>
              </a:cxnLst>
              <a:rect l="l" t="t" r="r" b="b"/>
              <a:pathLst>
                <a:path w="80009" h="80010">
                  <a:moveTo>
                    <a:pt x="0" y="0"/>
                  </a:moveTo>
                  <a:lnTo>
                    <a:pt x="13335" y="66675"/>
                  </a:lnTo>
                  <a:lnTo>
                    <a:pt x="80010" y="80010"/>
                  </a:lnTo>
                  <a:lnTo>
                    <a:pt x="66675" y="13335"/>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053ACD7-9ADB-4505-99A7-A0D464CFC3FF}"/>
                </a:ext>
              </a:extLst>
            </p:cNvPr>
            <p:cNvSpPr/>
            <p:nvPr/>
          </p:nvSpPr>
          <p:spPr>
            <a:xfrm>
              <a:off x="6413181" y="2924876"/>
              <a:ext cx="80009" cy="80010"/>
            </a:xfrm>
            <a:custGeom>
              <a:avLst/>
              <a:gdLst>
                <a:gd name="connsiteX0" fmla="*/ 13335 w 80009"/>
                <a:gd name="connsiteY0" fmla="*/ 13335 h 80010"/>
                <a:gd name="connsiteX1" fmla="*/ 0 w 80009"/>
                <a:gd name="connsiteY1" fmla="*/ 80010 h 80010"/>
                <a:gd name="connsiteX2" fmla="*/ 66675 w 80009"/>
                <a:gd name="connsiteY2" fmla="*/ 66675 h 80010"/>
                <a:gd name="connsiteX3" fmla="*/ 80010 w 80009"/>
                <a:gd name="connsiteY3" fmla="*/ 0 h 80010"/>
              </a:gdLst>
              <a:ahLst/>
              <a:cxnLst>
                <a:cxn ang="0">
                  <a:pos x="connsiteX0" y="connsiteY0"/>
                </a:cxn>
                <a:cxn ang="0">
                  <a:pos x="connsiteX1" y="connsiteY1"/>
                </a:cxn>
                <a:cxn ang="0">
                  <a:pos x="connsiteX2" y="connsiteY2"/>
                </a:cxn>
                <a:cxn ang="0">
                  <a:pos x="connsiteX3" y="connsiteY3"/>
                </a:cxn>
              </a:cxnLst>
              <a:rect l="l" t="t" r="r" b="b"/>
              <a:pathLst>
                <a:path w="80009" h="80010">
                  <a:moveTo>
                    <a:pt x="13335" y="13335"/>
                  </a:moveTo>
                  <a:lnTo>
                    <a:pt x="0" y="80010"/>
                  </a:lnTo>
                  <a:lnTo>
                    <a:pt x="66675" y="66675"/>
                  </a:lnTo>
                  <a:lnTo>
                    <a:pt x="80010" y="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grpSp>
      <p:sp>
        <p:nvSpPr>
          <p:cNvPr id="15" name="Rectangle 14">
            <a:extLst>
              <a:ext uri="{FF2B5EF4-FFF2-40B4-BE49-F238E27FC236}">
                <a16:creationId xmlns:a16="http://schemas.microsoft.com/office/drawing/2014/main" id="{C1B55875-5E17-992C-700F-7B03EFE6327B}"/>
              </a:ext>
            </a:extLst>
          </p:cNvPr>
          <p:cNvSpPr/>
          <p:nvPr/>
        </p:nvSpPr>
        <p:spPr>
          <a:xfrm>
            <a:off x="643466" y="3559415"/>
            <a:ext cx="1828800" cy="5712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Client</a:t>
            </a:r>
            <a:endParaRPr lang="en-US" dirty="0"/>
          </a:p>
        </p:txBody>
      </p:sp>
      <p:cxnSp>
        <p:nvCxnSpPr>
          <p:cNvPr id="16" name="Straight Arrow Connector 15">
            <a:extLst>
              <a:ext uri="{FF2B5EF4-FFF2-40B4-BE49-F238E27FC236}">
                <a16:creationId xmlns:a16="http://schemas.microsoft.com/office/drawing/2014/main" id="{BF63C0A7-1D48-8F0C-FB31-DA3D1D5E972A}"/>
              </a:ext>
            </a:extLst>
          </p:cNvPr>
          <p:cNvCxnSpPr>
            <a:stCxn id="15" idx="3"/>
            <a:endCxn id="2" idx="1"/>
          </p:cNvCxnSpPr>
          <p:nvPr/>
        </p:nvCxnSpPr>
        <p:spPr>
          <a:xfrm>
            <a:off x="2472266" y="3845052"/>
            <a:ext cx="32096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B7F0147-3072-7029-4C2A-8AB968241A22}"/>
              </a:ext>
            </a:extLst>
          </p:cNvPr>
          <p:cNvSpPr txBox="1"/>
          <p:nvPr/>
        </p:nvSpPr>
        <p:spPr>
          <a:xfrm>
            <a:off x="3300570" y="3270231"/>
            <a:ext cx="1659467" cy="584775"/>
          </a:xfrm>
          <a:prstGeom prst="rect">
            <a:avLst/>
          </a:prstGeom>
          <a:noFill/>
        </p:spPr>
        <p:txBody>
          <a:bodyPr wrap="square" rtlCol="0" anchor="ctr">
            <a:spAutoFit/>
          </a:bodyPr>
          <a:lstStyle/>
          <a:p>
            <a:pPr algn="ctr"/>
            <a:r>
              <a:rPr lang="en-US" sz="3200" dirty="0"/>
              <a:t>🍎</a:t>
            </a:r>
            <a:endParaRPr lang="en-US" dirty="0"/>
          </a:p>
        </p:txBody>
      </p:sp>
      <p:cxnSp>
        <p:nvCxnSpPr>
          <p:cNvPr id="19" name="Straight Arrow Connector 18">
            <a:extLst>
              <a:ext uri="{FF2B5EF4-FFF2-40B4-BE49-F238E27FC236}">
                <a16:creationId xmlns:a16="http://schemas.microsoft.com/office/drawing/2014/main" id="{840D4385-E7B3-1A11-99F4-FA80529BB640}"/>
              </a:ext>
            </a:extLst>
          </p:cNvPr>
          <p:cNvCxnSpPr>
            <a:cxnSpLocks/>
          </p:cNvCxnSpPr>
          <p:nvPr/>
        </p:nvCxnSpPr>
        <p:spPr>
          <a:xfrm flipH="1" flipV="1">
            <a:off x="2472266" y="4064001"/>
            <a:ext cx="3209601" cy="266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nvGrpSpPr>
          <p:cNvPr id="32" name="Group 31">
            <a:extLst>
              <a:ext uri="{FF2B5EF4-FFF2-40B4-BE49-F238E27FC236}">
                <a16:creationId xmlns:a16="http://schemas.microsoft.com/office/drawing/2014/main" id="{E6A03EC2-DBC8-6E64-55B2-F51C3250A878}"/>
              </a:ext>
            </a:extLst>
          </p:cNvPr>
          <p:cNvGrpSpPr/>
          <p:nvPr/>
        </p:nvGrpSpPr>
        <p:grpSpPr>
          <a:xfrm>
            <a:off x="4053797" y="1651485"/>
            <a:ext cx="3256140" cy="807518"/>
            <a:chOff x="2027060" y="4503911"/>
            <a:chExt cx="4307065" cy="914400"/>
          </a:xfrm>
        </p:grpSpPr>
        <p:sp>
          <p:nvSpPr>
            <p:cNvPr id="18" name="TextBox 17">
              <a:extLst>
                <a:ext uri="{FF2B5EF4-FFF2-40B4-BE49-F238E27FC236}">
                  <a16:creationId xmlns:a16="http://schemas.microsoft.com/office/drawing/2014/main" id="{37B39595-4DA9-835C-A611-AA359762155B}"/>
                </a:ext>
              </a:extLst>
            </p:cNvPr>
            <p:cNvSpPr txBox="1"/>
            <p:nvPr/>
          </p:nvSpPr>
          <p:spPr>
            <a:xfrm>
              <a:off x="2027060" y="4577744"/>
              <a:ext cx="4030840" cy="522770"/>
            </a:xfrm>
            <a:prstGeom prst="rect">
              <a:avLst/>
            </a:prstGeom>
            <a:ln w="38100"/>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2400" dirty="0"/>
                <a:t>🍎 is committed @ 100</a:t>
              </a:r>
              <a:endParaRPr lang="en-US" sz="1400" dirty="0"/>
            </a:p>
          </p:txBody>
        </p:sp>
        <p:pic>
          <p:nvPicPr>
            <p:cNvPr id="31" name="Graphic 30" descr="Signature with solid fill">
              <a:extLst>
                <a:ext uri="{FF2B5EF4-FFF2-40B4-BE49-F238E27FC236}">
                  <a16:creationId xmlns:a16="http://schemas.microsoft.com/office/drawing/2014/main" id="{923D0EE8-0262-1234-4D7D-7910549010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19725" y="4503911"/>
              <a:ext cx="914400" cy="914400"/>
            </a:xfrm>
            <a:prstGeom prst="rect">
              <a:avLst/>
            </a:prstGeom>
          </p:spPr>
        </p:pic>
      </p:grpSp>
      <p:cxnSp>
        <p:nvCxnSpPr>
          <p:cNvPr id="34" name="Straight Arrow Connector 33">
            <a:extLst>
              <a:ext uri="{FF2B5EF4-FFF2-40B4-BE49-F238E27FC236}">
                <a16:creationId xmlns:a16="http://schemas.microsoft.com/office/drawing/2014/main" id="{C36427FE-043A-46DA-E14B-C634C35C3877}"/>
              </a:ext>
            </a:extLst>
          </p:cNvPr>
          <p:cNvCxnSpPr>
            <a:stCxn id="3" idx="1"/>
          </p:cNvCxnSpPr>
          <p:nvPr/>
        </p:nvCxnSpPr>
        <p:spPr>
          <a:xfrm flipH="1">
            <a:off x="2472266" y="1813808"/>
            <a:ext cx="5935865" cy="184379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nvGrpSpPr>
          <p:cNvPr id="40" name="Group 39">
            <a:extLst>
              <a:ext uri="{FF2B5EF4-FFF2-40B4-BE49-F238E27FC236}">
                <a16:creationId xmlns:a16="http://schemas.microsoft.com/office/drawing/2014/main" id="{5F1A529C-907B-2476-7807-5ADC72C5B583}"/>
              </a:ext>
            </a:extLst>
          </p:cNvPr>
          <p:cNvGrpSpPr/>
          <p:nvPr/>
        </p:nvGrpSpPr>
        <p:grpSpPr>
          <a:xfrm>
            <a:off x="2601735" y="4146772"/>
            <a:ext cx="3256140" cy="807518"/>
            <a:chOff x="2027060" y="4503911"/>
            <a:chExt cx="4307065" cy="914400"/>
          </a:xfrm>
        </p:grpSpPr>
        <p:sp>
          <p:nvSpPr>
            <p:cNvPr id="41" name="TextBox 40">
              <a:extLst>
                <a:ext uri="{FF2B5EF4-FFF2-40B4-BE49-F238E27FC236}">
                  <a16:creationId xmlns:a16="http://schemas.microsoft.com/office/drawing/2014/main" id="{D99407DB-2F2C-3509-6A85-47E9902B3A1F}"/>
                </a:ext>
              </a:extLst>
            </p:cNvPr>
            <p:cNvSpPr txBox="1"/>
            <p:nvPr/>
          </p:nvSpPr>
          <p:spPr>
            <a:xfrm>
              <a:off x="2027060" y="4577744"/>
              <a:ext cx="4030840" cy="522770"/>
            </a:xfrm>
            <a:prstGeom prst="rect">
              <a:avLst/>
            </a:prstGeom>
            <a:ln w="38100"/>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2400" dirty="0"/>
                <a:t>🍎 is committed @ 100</a:t>
              </a:r>
              <a:endParaRPr lang="en-US" sz="1400" dirty="0"/>
            </a:p>
          </p:txBody>
        </p:sp>
        <p:pic>
          <p:nvPicPr>
            <p:cNvPr id="42" name="Graphic 41" descr="Signature with solid fill">
              <a:extLst>
                <a:ext uri="{FF2B5EF4-FFF2-40B4-BE49-F238E27FC236}">
                  <a16:creationId xmlns:a16="http://schemas.microsoft.com/office/drawing/2014/main" id="{7E817D36-8C10-B73E-3E51-BBAD03B9C6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19725" y="4503911"/>
              <a:ext cx="914400" cy="914400"/>
            </a:xfrm>
            <a:prstGeom prst="rect">
              <a:avLst/>
            </a:prstGeom>
          </p:spPr>
        </p:pic>
      </p:grpSp>
      <p:cxnSp>
        <p:nvCxnSpPr>
          <p:cNvPr id="44" name="Straight Arrow Connector 43">
            <a:extLst>
              <a:ext uri="{FF2B5EF4-FFF2-40B4-BE49-F238E27FC236}">
                <a16:creationId xmlns:a16="http://schemas.microsoft.com/office/drawing/2014/main" id="{491895A8-248E-FAC8-E483-80E9C2B06DCE}"/>
              </a:ext>
            </a:extLst>
          </p:cNvPr>
          <p:cNvCxnSpPr>
            <a:stCxn id="2" idx="3"/>
          </p:cNvCxnSpPr>
          <p:nvPr/>
        </p:nvCxnSpPr>
        <p:spPr>
          <a:xfrm flipV="1">
            <a:off x="6510132" y="1947520"/>
            <a:ext cx="1897999" cy="1897532"/>
          </a:xfrm>
          <a:prstGeom prst="straightConnector1">
            <a:avLst/>
          </a:prstGeom>
          <a:ln w="38100">
            <a:solidFill>
              <a:srgbClr val="ED7D31">
                <a:alpha val="43922"/>
              </a:srgbClr>
            </a:solidFill>
            <a:prstDash val="lgDash"/>
            <a:tailEnd type="triangle"/>
          </a:ln>
        </p:spPr>
        <p:style>
          <a:lnRef idx="1">
            <a:schemeClr val="accent2"/>
          </a:lnRef>
          <a:fillRef idx="0">
            <a:schemeClr val="accent2"/>
          </a:fillRef>
          <a:effectRef idx="0">
            <a:schemeClr val="accent2"/>
          </a:effectRef>
          <a:fontRef idx="minor">
            <a:schemeClr val="tx1"/>
          </a:fontRef>
        </p:style>
      </p:cxnSp>
      <p:cxnSp>
        <p:nvCxnSpPr>
          <p:cNvPr id="46" name="Straight Arrow Connector 45">
            <a:extLst>
              <a:ext uri="{FF2B5EF4-FFF2-40B4-BE49-F238E27FC236}">
                <a16:creationId xmlns:a16="http://schemas.microsoft.com/office/drawing/2014/main" id="{645833D7-6F6B-C48F-3C5E-39A65AAB9848}"/>
              </a:ext>
            </a:extLst>
          </p:cNvPr>
          <p:cNvCxnSpPr>
            <a:stCxn id="2" idx="3"/>
            <a:endCxn id="6" idx="1"/>
          </p:cNvCxnSpPr>
          <p:nvPr/>
        </p:nvCxnSpPr>
        <p:spPr>
          <a:xfrm flipV="1">
            <a:off x="6510132" y="3148265"/>
            <a:ext cx="1898000" cy="696787"/>
          </a:xfrm>
          <a:prstGeom prst="straightConnector1">
            <a:avLst/>
          </a:prstGeom>
          <a:ln w="38100">
            <a:solidFill>
              <a:srgbClr val="ED7D31">
                <a:alpha val="43922"/>
              </a:srgbClr>
            </a:solidFill>
            <a:prstDash val="lgDash"/>
            <a:tailEnd type="triangle"/>
          </a:ln>
        </p:spPr>
        <p:style>
          <a:lnRef idx="1">
            <a:schemeClr val="accent2"/>
          </a:lnRef>
          <a:fillRef idx="0">
            <a:schemeClr val="accent2"/>
          </a:fillRef>
          <a:effectRef idx="0">
            <a:schemeClr val="accent2"/>
          </a:effectRef>
          <a:fontRef idx="minor">
            <a:schemeClr val="tx1"/>
          </a:fontRef>
        </p:style>
      </p:cxnSp>
      <p:cxnSp>
        <p:nvCxnSpPr>
          <p:cNvPr id="48" name="Straight Arrow Connector 47">
            <a:extLst>
              <a:ext uri="{FF2B5EF4-FFF2-40B4-BE49-F238E27FC236}">
                <a16:creationId xmlns:a16="http://schemas.microsoft.com/office/drawing/2014/main" id="{D6F28F84-A4A4-B342-0999-AF5B41129C2E}"/>
              </a:ext>
            </a:extLst>
          </p:cNvPr>
          <p:cNvCxnSpPr>
            <a:stCxn id="2" idx="3"/>
            <a:endCxn id="7" idx="1"/>
          </p:cNvCxnSpPr>
          <p:nvPr/>
        </p:nvCxnSpPr>
        <p:spPr>
          <a:xfrm>
            <a:off x="6510132" y="3845052"/>
            <a:ext cx="1898000" cy="637670"/>
          </a:xfrm>
          <a:prstGeom prst="straightConnector1">
            <a:avLst/>
          </a:prstGeom>
          <a:ln w="38100">
            <a:solidFill>
              <a:srgbClr val="ED7D31">
                <a:alpha val="43922"/>
              </a:srgbClr>
            </a:solidFill>
            <a:prstDash val="lgDash"/>
            <a:tailEnd type="triangle"/>
          </a:ln>
        </p:spPr>
        <p:style>
          <a:lnRef idx="1">
            <a:schemeClr val="accent2"/>
          </a:lnRef>
          <a:fillRef idx="0">
            <a:schemeClr val="accent2"/>
          </a:fillRef>
          <a:effectRef idx="0">
            <a:schemeClr val="accent2"/>
          </a:effectRef>
          <a:fontRef idx="minor">
            <a:schemeClr val="tx1"/>
          </a:fontRef>
        </p:style>
      </p:cxnSp>
      <p:cxnSp>
        <p:nvCxnSpPr>
          <p:cNvPr id="50" name="Straight Arrow Connector 49">
            <a:extLst>
              <a:ext uri="{FF2B5EF4-FFF2-40B4-BE49-F238E27FC236}">
                <a16:creationId xmlns:a16="http://schemas.microsoft.com/office/drawing/2014/main" id="{089D9F68-13BF-B8E4-33C6-1D9C7DAD8FEE}"/>
              </a:ext>
            </a:extLst>
          </p:cNvPr>
          <p:cNvCxnSpPr>
            <a:stCxn id="2" idx="3"/>
            <a:endCxn id="8" idx="1"/>
          </p:cNvCxnSpPr>
          <p:nvPr/>
        </p:nvCxnSpPr>
        <p:spPr>
          <a:xfrm>
            <a:off x="6510132" y="3845052"/>
            <a:ext cx="1897999" cy="1972126"/>
          </a:xfrm>
          <a:prstGeom prst="straightConnector1">
            <a:avLst/>
          </a:prstGeom>
          <a:ln w="38100">
            <a:solidFill>
              <a:srgbClr val="ED7D31">
                <a:alpha val="43922"/>
              </a:srgbClr>
            </a:solidFill>
            <a:prstDash val="lgDash"/>
            <a:tailEnd type="triangle"/>
          </a:ln>
        </p:spPr>
        <p:style>
          <a:lnRef idx="1">
            <a:schemeClr val="accent2"/>
          </a:lnRef>
          <a:fillRef idx="0">
            <a:schemeClr val="accent2"/>
          </a:fillRef>
          <a:effectRef idx="0">
            <a:schemeClr val="accent2"/>
          </a:effectRef>
          <a:fontRef idx="minor">
            <a:schemeClr val="tx1"/>
          </a:fontRef>
        </p:style>
      </p:cxnSp>
      <p:sp>
        <p:nvSpPr>
          <p:cNvPr id="51" name="TextBox 50">
            <a:extLst>
              <a:ext uri="{FF2B5EF4-FFF2-40B4-BE49-F238E27FC236}">
                <a16:creationId xmlns:a16="http://schemas.microsoft.com/office/drawing/2014/main" id="{080F05B0-9ECD-1658-E78A-C76CD86156F9}"/>
              </a:ext>
            </a:extLst>
          </p:cNvPr>
          <p:cNvSpPr txBox="1"/>
          <p:nvPr/>
        </p:nvSpPr>
        <p:spPr>
          <a:xfrm>
            <a:off x="7227773" y="2791077"/>
            <a:ext cx="1086185" cy="2215991"/>
          </a:xfrm>
          <a:prstGeom prst="rect">
            <a:avLst/>
          </a:prstGeom>
          <a:noFill/>
        </p:spPr>
        <p:txBody>
          <a:bodyPr wrap="square" rtlCol="0" anchor="ctr">
            <a:spAutoFit/>
          </a:bodyPr>
          <a:lstStyle/>
          <a:p>
            <a:pPr algn="ctr"/>
            <a:r>
              <a:rPr lang="en-US" sz="13800" b="1" dirty="0"/>
              <a:t>?</a:t>
            </a:r>
            <a:endParaRPr lang="en-US" b="1" dirty="0"/>
          </a:p>
        </p:txBody>
      </p:sp>
    </p:spTree>
    <p:extLst>
      <p:ext uri="{BB962C8B-B14F-4D97-AF65-F5344CB8AC3E}">
        <p14:creationId xmlns:p14="http://schemas.microsoft.com/office/powerpoint/2010/main" val="42742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394EF-E28E-94C2-FD62-37A93E5CF98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9BD24D6-585A-97B9-CED9-E77CD0234962}"/>
              </a:ext>
            </a:extLst>
          </p:cNvPr>
          <p:cNvSpPr>
            <a:spLocks noGrp="1"/>
          </p:cNvSpPr>
          <p:nvPr>
            <p:ph type="title"/>
          </p:nvPr>
        </p:nvSpPr>
        <p:spPr/>
        <p:txBody>
          <a:bodyPr/>
          <a:lstStyle/>
          <a:p>
            <a:r>
              <a:rPr lang="en-US" dirty="0"/>
              <a:t>Byzantine Fault Tolerance (BFT)</a:t>
            </a:r>
          </a:p>
        </p:txBody>
      </p:sp>
      <p:sp>
        <p:nvSpPr>
          <p:cNvPr id="4" name="Slide Number Placeholder 3">
            <a:extLst>
              <a:ext uri="{FF2B5EF4-FFF2-40B4-BE49-F238E27FC236}">
                <a16:creationId xmlns:a16="http://schemas.microsoft.com/office/drawing/2014/main" id="{E075D657-DF18-2EEC-A7B2-B8EDF6AC9485}"/>
              </a:ext>
            </a:extLst>
          </p:cNvPr>
          <p:cNvSpPr>
            <a:spLocks noGrp="1"/>
          </p:cNvSpPr>
          <p:nvPr>
            <p:ph type="sldNum" sz="quarter" idx="12"/>
          </p:nvPr>
        </p:nvSpPr>
        <p:spPr/>
        <p:txBody>
          <a:bodyPr/>
          <a:lstStyle/>
          <a:p>
            <a:fld id="{48F63A3B-78C7-47BE-AE5E-E10140E04643}" type="slidenum">
              <a:rPr lang="en-US" smtClean="0"/>
              <a:t>32</a:t>
            </a:fld>
            <a:endParaRPr lang="en-US" dirty="0"/>
          </a:p>
        </p:txBody>
      </p:sp>
      <p:grpSp>
        <p:nvGrpSpPr>
          <p:cNvPr id="30" name="Group 29">
            <a:extLst>
              <a:ext uri="{FF2B5EF4-FFF2-40B4-BE49-F238E27FC236}">
                <a16:creationId xmlns:a16="http://schemas.microsoft.com/office/drawing/2014/main" id="{23E23BE8-C118-3CA4-A47B-9B34324B49AA}"/>
              </a:ext>
            </a:extLst>
          </p:cNvPr>
          <p:cNvGrpSpPr/>
          <p:nvPr/>
        </p:nvGrpSpPr>
        <p:grpSpPr>
          <a:xfrm>
            <a:off x="838200" y="1903446"/>
            <a:ext cx="10744200" cy="1108682"/>
            <a:chOff x="838200" y="1578869"/>
            <a:chExt cx="10744200" cy="1108682"/>
          </a:xfrm>
        </p:grpSpPr>
        <p:grpSp>
          <p:nvGrpSpPr>
            <p:cNvPr id="15" name="Group 14">
              <a:extLst>
                <a:ext uri="{FF2B5EF4-FFF2-40B4-BE49-F238E27FC236}">
                  <a16:creationId xmlns:a16="http://schemas.microsoft.com/office/drawing/2014/main" id="{5B1A071E-C8BD-4B87-B697-80B427397E8A}"/>
                </a:ext>
              </a:extLst>
            </p:cNvPr>
            <p:cNvGrpSpPr/>
            <p:nvPr/>
          </p:nvGrpSpPr>
          <p:grpSpPr>
            <a:xfrm>
              <a:off x="838200" y="1578869"/>
              <a:ext cx="634270" cy="1108682"/>
              <a:chOff x="4186087" y="153298"/>
              <a:chExt cx="634270" cy="1108682"/>
            </a:xfrm>
          </p:grpSpPr>
          <p:pic>
            <p:nvPicPr>
              <p:cNvPr id="2" name="Picture 1" descr="Icon&#10;&#10;Description automatically generated">
                <a:extLst>
                  <a:ext uri="{FF2B5EF4-FFF2-40B4-BE49-F238E27FC236}">
                    <a16:creationId xmlns:a16="http://schemas.microsoft.com/office/drawing/2014/main" id="{D647C58F-4DB6-B0A3-DD78-7060CDCD0F1D}"/>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4186087" y="624770"/>
                <a:ext cx="634270" cy="637210"/>
              </a:xfrm>
              <a:prstGeom prst="roundRect">
                <a:avLst/>
              </a:prstGeom>
              <a:ln w="38100">
                <a:noFill/>
                <a:prstDash val="dash"/>
              </a:ln>
            </p:spPr>
          </p:pic>
          <p:grpSp>
            <p:nvGrpSpPr>
              <p:cNvPr id="9" name="Group 8">
                <a:extLst>
                  <a:ext uri="{FF2B5EF4-FFF2-40B4-BE49-F238E27FC236}">
                    <a16:creationId xmlns:a16="http://schemas.microsoft.com/office/drawing/2014/main" id="{C189CFDF-2239-AE67-41C9-80283F28FA14}"/>
                  </a:ext>
                </a:extLst>
              </p:cNvPr>
              <p:cNvGrpSpPr/>
              <p:nvPr/>
            </p:nvGrpSpPr>
            <p:grpSpPr>
              <a:xfrm>
                <a:off x="4206897" y="153298"/>
                <a:ext cx="608325" cy="518118"/>
                <a:chOff x="5698806" y="2731519"/>
                <a:chExt cx="794384" cy="714375"/>
              </a:xfrm>
            </p:grpSpPr>
            <p:sp>
              <p:nvSpPr>
                <p:cNvPr id="10" name="Freeform 9">
                  <a:extLst>
                    <a:ext uri="{FF2B5EF4-FFF2-40B4-BE49-F238E27FC236}">
                      <a16:creationId xmlns:a16="http://schemas.microsoft.com/office/drawing/2014/main" id="{6F277E8E-A985-33B9-FAF3-0C0E59E7BA31}"/>
                    </a:ext>
                  </a:extLst>
                </p:cNvPr>
                <p:cNvSpPr/>
                <p:nvPr/>
              </p:nvSpPr>
              <p:spPr>
                <a:xfrm>
                  <a:off x="6057899" y="2731519"/>
                  <a:ext cx="76200" cy="114300"/>
                </a:xfrm>
                <a:custGeom>
                  <a:avLst/>
                  <a:gdLst>
                    <a:gd name="connsiteX0" fmla="*/ 76200 w 76200"/>
                    <a:gd name="connsiteY0" fmla="*/ 57150 h 114300"/>
                    <a:gd name="connsiteX1" fmla="*/ 38100 w 76200"/>
                    <a:gd name="connsiteY1" fmla="*/ 0 h 114300"/>
                    <a:gd name="connsiteX2" fmla="*/ 0 w 76200"/>
                    <a:gd name="connsiteY2" fmla="*/ 57150 h 114300"/>
                    <a:gd name="connsiteX3" fmla="*/ 38100 w 7620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76200" h="114300">
                      <a:moveTo>
                        <a:pt x="76200" y="57150"/>
                      </a:moveTo>
                      <a:lnTo>
                        <a:pt x="38100" y="0"/>
                      </a:lnTo>
                      <a:lnTo>
                        <a:pt x="0" y="57150"/>
                      </a:lnTo>
                      <a:lnTo>
                        <a:pt x="38100" y="11430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031C298-521A-4DB2-80C5-91AFD2D47DBD}"/>
                    </a:ext>
                  </a:extLst>
                </p:cNvPr>
                <p:cNvSpPr/>
                <p:nvPr/>
              </p:nvSpPr>
              <p:spPr>
                <a:xfrm>
                  <a:off x="5800724" y="2879156"/>
                  <a:ext cx="590550" cy="457200"/>
                </a:xfrm>
                <a:custGeom>
                  <a:avLst/>
                  <a:gdLst>
                    <a:gd name="connsiteX0" fmla="*/ 295275 w 590550"/>
                    <a:gd name="connsiteY0" fmla="*/ 0 h 457200"/>
                    <a:gd name="connsiteX1" fmla="*/ 160020 w 590550"/>
                    <a:gd name="connsiteY1" fmla="*/ 226695 h 457200"/>
                    <a:gd name="connsiteX2" fmla="*/ 0 w 590550"/>
                    <a:gd name="connsiteY2" fmla="*/ 152400 h 457200"/>
                    <a:gd name="connsiteX3" fmla="*/ 57150 w 590550"/>
                    <a:gd name="connsiteY3" fmla="*/ 400050 h 457200"/>
                    <a:gd name="connsiteX4" fmla="*/ 57150 w 590550"/>
                    <a:gd name="connsiteY4" fmla="*/ 457200 h 457200"/>
                    <a:gd name="connsiteX5" fmla="*/ 533400 w 590550"/>
                    <a:gd name="connsiteY5" fmla="*/ 457200 h 457200"/>
                    <a:gd name="connsiteX6" fmla="*/ 533400 w 590550"/>
                    <a:gd name="connsiteY6" fmla="*/ 400050 h 457200"/>
                    <a:gd name="connsiteX7" fmla="*/ 590550 w 590550"/>
                    <a:gd name="connsiteY7" fmla="*/ 152400 h 457200"/>
                    <a:gd name="connsiteX8" fmla="*/ 430530 w 590550"/>
                    <a:gd name="connsiteY8" fmla="*/ 2266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550" h="457200">
                      <a:moveTo>
                        <a:pt x="295275" y="0"/>
                      </a:moveTo>
                      <a:lnTo>
                        <a:pt x="160020" y="226695"/>
                      </a:lnTo>
                      <a:lnTo>
                        <a:pt x="0" y="152400"/>
                      </a:lnTo>
                      <a:lnTo>
                        <a:pt x="57150" y="400050"/>
                      </a:lnTo>
                      <a:lnTo>
                        <a:pt x="57150" y="457200"/>
                      </a:lnTo>
                      <a:lnTo>
                        <a:pt x="533400" y="457200"/>
                      </a:lnTo>
                      <a:lnTo>
                        <a:pt x="533400" y="400050"/>
                      </a:lnTo>
                      <a:lnTo>
                        <a:pt x="590550" y="152400"/>
                      </a:lnTo>
                      <a:lnTo>
                        <a:pt x="430530" y="226695"/>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9733D40-D99B-5EC9-BA80-4A92401AD3B0}"/>
                    </a:ext>
                  </a:extLst>
                </p:cNvPr>
                <p:cNvSpPr/>
                <p:nvPr/>
              </p:nvSpPr>
              <p:spPr>
                <a:xfrm>
                  <a:off x="5857874" y="3369694"/>
                  <a:ext cx="476250" cy="76200"/>
                </a:xfrm>
                <a:custGeom>
                  <a:avLst/>
                  <a:gdLst>
                    <a:gd name="connsiteX0" fmla="*/ 0 w 476250"/>
                    <a:gd name="connsiteY0" fmla="*/ 0 h 76200"/>
                    <a:gd name="connsiteX1" fmla="*/ 476250 w 476250"/>
                    <a:gd name="connsiteY1" fmla="*/ 0 h 76200"/>
                    <a:gd name="connsiteX2" fmla="*/ 476250 w 476250"/>
                    <a:gd name="connsiteY2" fmla="*/ 76200 h 76200"/>
                    <a:gd name="connsiteX3" fmla="*/ 0 w 47625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476250" h="76200">
                      <a:moveTo>
                        <a:pt x="0" y="0"/>
                      </a:moveTo>
                      <a:lnTo>
                        <a:pt x="476250" y="0"/>
                      </a:lnTo>
                      <a:lnTo>
                        <a:pt x="476250" y="76200"/>
                      </a:lnTo>
                      <a:lnTo>
                        <a:pt x="0" y="7620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C8ED2B9-FD15-B059-03BB-596F04EA7326}"/>
                    </a:ext>
                  </a:extLst>
                </p:cNvPr>
                <p:cNvSpPr/>
                <p:nvPr/>
              </p:nvSpPr>
              <p:spPr>
                <a:xfrm>
                  <a:off x="5698806" y="2924876"/>
                  <a:ext cx="80009" cy="80010"/>
                </a:xfrm>
                <a:custGeom>
                  <a:avLst/>
                  <a:gdLst>
                    <a:gd name="connsiteX0" fmla="*/ 0 w 80009"/>
                    <a:gd name="connsiteY0" fmla="*/ 0 h 80010"/>
                    <a:gd name="connsiteX1" fmla="*/ 13335 w 80009"/>
                    <a:gd name="connsiteY1" fmla="*/ 66675 h 80010"/>
                    <a:gd name="connsiteX2" fmla="*/ 80010 w 80009"/>
                    <a:gd name="connsiteY2" fmla="*/ 80010 h 80010"/>
                    <a:gd name="connsiteX3" fmla="*/ 66675 w 80009"/>
                    <a:gd name="connsiteY3" fmla="*/ 13335 h 80010"/>
                  </a:gdLst>
                  <a:ahLst/>
                  <a:cxnLst>
                    <a:cxn ang="0">
                      <a:pos x="connsiteX0" y="connsiteY0"/>
                    </a:cxn>
                    <a:cxn ang="0">
                      <a:pos x="connsiteX1" y="connsiteY1"/>
                    </a:cxn>
                    <a:cxn ang="0">
                      <a:pos x="connsiteX2" y="connsiteY2"/>
                    </a:cxn>
                    <a:cxn ang="0">
                      <a:pos x="connsiteX3" y="connsiteY3"/>
                    </a:cxn>
                  </a:cxnLst>
                  <a:rect l="l" t="t" r="r" b="b"/>
                  <a:pathLst>
                    <a:path w="80009" h="80010">
                      <a:moveTo>
                        <a:pt x="0" y="0"/>
                      </a:moveTo>
                      <a:lnTo>
                        <a:pt x="13335" y="66675"/>
                      </a:lnTo>
                      <a:lnTo>
                        <a:pt x="80010" y="80010"/>
                      </a:lnTo>
                      <a:lnTo>
                        <a:pt x="66675" y="13335"/>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D124A1B-5E0F-C9F0-2CFC-0296F77FAD9E}"/>
                    </a:ext>
                  </a:extLst>
                </p:cNvPr>
                <p:cNvSpPr/>
                <p:nvPr/>
              </p:nvSpPr>
              <p:spPr>
                <a:xfrm>
                  <a:off x="6413181" y="2924876"/>
                  <a:ext cx="80009" cy="80010"/>
                </a:xfrm>
                <a:custGeom>
                  <a:avLst/>
                  <a:gdLst>
                    <a:gd name="connsiteX0" fmla="*/ 13335 w 80009"/>
                    <a:gd name="connsiteY0" fmla="*/ 13335 h 80010"/>
                    <a:gd name="connsiteX1" fmla="*/ 0 w 80009"/>
                    <a:gd name="connsiteY1" fmla="*/ 80010 h 80010"/>
                    <a:gd name="connsiteX2" fmla="*/ 66675 w 80009"/>
                    <a:gd name="connsiteY2" fmla="*/ 66675 h 80010"/>
                    <a:gd name="connsiteX3" fmla="*/ 80010 w 80009"/>
                    <a:gd name="connsiteY3" fmla="*/ 0 h 80010"/>
                  </a:gdLst>
                  <a:ahLst/>
                  <a:cxnLst>
                    <a:cxn ang="0">
                      <a:pos x="connsiteX0" y="connsiteY0"/>
                    </a:cxn>
                    <a:cxn ang="0">
                      <a:pos x="connsiteX1" y="connsiteY1"/>
                    </a:cxn>
                    <a:cxn ang="0">
                      <a:pos x="connsiteX2" y="connsiteY2"/>
                    </a:cxn>
                    <a:cxn ang="0">
                      <a:pos x="connsiteX3" y="connsiteY3"/>
                    </a:cxn>
                  </a:cxnLst>
                  <a:rect l="l" t="t" r="r" b="b"/>
                  <a:pathLst>
                    <a:path w="80009" h="80010">
                      <a:moveTo>
                        <a:pt x="13335" y="13335"/>
                      </a:moveTo>
                      <a:lnTo>
                        <a:pt x="0" y="80010"/>
                      </a:lnTo>
                      <a:lnTo>
                        <a:pt x="66675" y="66675"/>
                      </a:lnTo>
                      <a:lnTo>
                        <a:pt x="80010" y="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grpSp>
        </p:grpSp>
        <p:cxnSp>
          <p:nvCxnSpPr>
            <p:cNvPr id="17" name="Straight Arrow Connector 16">
              <a:extLst>
                <a:ext uri="{FF2B5EF4-FFF2-40B4-BE49-F238E27FC236}">
                  <a16:creationId xmlns:a16="http://schemas.microsoft.com/office/drawing/2014/main" id="{07F1A50C-CC45-D8D0-39D1-83BCE3F0DFAE}"/>
                </a:ext>
              </a:extLst>
            </p:cNvPr>
            <p:cNvCxnSpPr>
              <a:cxnSpLocks/>
              <a:stCxn id="2" idx="3"/>
            </p:cNvCxnSpPr>
            <p:nvPr/>
          </p:nvCxnSpPr>
          <p:spPr>
            <a:xfrm>
              <a:off x="1472470" y="2368946"/>
              <a:ext cx="10109930" cy="0"/>
            </a:xfrm>
            <a:prstGeom prst="straightConnector1">
              <a:avLst/>
            </a:prstGeom>
            <a:ln w="381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id="{38F81450-5CD9-B6C7-DD4E-7043DDB5C64C}"/>
              </a:ext>
            </a:extLst>
          </p:cNvPr>
          <p:cNvGrpSpPr/>
          <p:nvPr/>
        </p:nvGrpSpPr>
        <p:grpSpPr>
          <a:xfrm>
            <a:off x="843335" y="3117218"/>
            <a:ext cx="10739065" cy="637210"/>
            <a:chOff x="843335" y="3010800"/>
            <a:chExt cx="10739065" cy="637210"/>
          </a:xfrm>
        </p:grpSpPr>
        <p:pic>
          <p:nvPicPr>
            <p:cNvPr id="3" name="Picture 2" descr="Icon&#10;&#10;Description automatically generated">
              <a:extLst>
                <a:ext uri="{FF2B5EF4-FFF2-40B4-BE49-F238E27FC236}">
                  <a16:creationId xmlns:a16="http://schemas.microsoft.com/office/drawing/2014/main" id="{DEA02C04-B4F9-4D44-CC9E-D9F23F65E0F0}"/>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3335" y="3010800"/>
              <a:ext cx="634270" cy="637210"/>
            </a:xfrm>
            <a:prstGeom prst="roundRect">
              <a:avLst/>
            </a:prstGeom>
            <a:ln w="38100">
              <a:noFill/>
              <a:prstDash val="dash"/>
            </a:ln>
          </p:spPr>
        </p:pic>
        <p:cxnSp>
          <p:nvCxnSpPr>
            <p:cNvPr id="20" name="Straight Arrow Connector 19">
              <a:extLst>
                <a:ext uri="{FF2B5EF4-FFF2-40B4-BE49-F238E27FC236}">
                  <a16:creationId xmlns:a16="http://schemas.microsoft.com/office/drawing/2014/main" id="{A87CE7A3-A076-C320-4948-A2D8198EB28F}"/>
                </a:ext>
              </a:extLst>
            </p:cNvPr>
            <p:cNvCxnSpPr>
              <a:cxnSpLocks/>
              <a:stCxn id="3" idx="3"/>
            </p:cNvCxnSpPr>
            <p:nvPr/>
          </p:nvCxnSpPr>
          <p:spPr>
            <a:xfrm>
              <a:off x="1477605" y="3329405"/>
              <a:ext cx="10104795" cy="0"/>
            </a:xfrm>
            <a:prstGeom prst="straightConnector1">
              <a:avLst/>
            </a:prstGeom>
            <a:ln w="381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32" name="Group 31">
            <a:extLst>
              <a:ext uri="{FF2B5EF4-FFF2-40B4-BE49-F238E27FC236}">
                <a16:creationId xmlns:a16="http://schemas.microsoft.com/office/drawing/2014/main" id="{0A8197A3-F74E-0C91-1D10-3E48BAFD0B78}"/>
              </a:ext>
            </a:extLst>
          </p:cNvPr>
          <p:cNvGrpSpPr/>
          <p:nvPr/>
        </p:nvGrpSpPr>
        <p:grpSpPr>
          <a:xfrm>
            <a:off x="838200" y="3859518"/>
            <a:ext cx="10744200" cy="637210"/>
            <a:chOff x="838200" y="3971259"/>
            <a:chExt cx="10744200" cy="637210"/>
          </a:xfrm>
        </p:grpSpPr>
        <p:pic>
          <p:nvPicPr>
            <p:cNvPr id="6" name="Picture 5" descr="Icon&#10;&#10;Description automatically generated">
              <a:extLst>
                <a:ext uri="{FF2B5EF4-FFF2-40B4-BE49-F238E27FC236}">
                  <a16:creationId xmlns:a16="http://schemas.microsoft.com/office/drawing/2014/main" id="{FC4C44F1-FA45-C93D-1729-77E8771BA705}"/>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38200" y="3971259"/>
              <a:ext cx="634270" cy="637210"/>
            </a:xfrm>
            <a:prstGeom prst="roundRect">
              <a:avLst/>
            </a:prstGeom>
            <a:ln w="38100">
              <a:noFill/>
              <a:prstDash val="dash"/>
            </a:ln>
          </p:spPr>
        </p:pic>
        <p:cxnSp>
          <p:nvCxnSpPr>
            <p:cNvPr id="23" name="Straight Arrow Connector 22">
              <a:extLst>
                <a:ext uri="{FF2B5EF4-FFF2-40B4-BE49-F238E27FC236}">
                  <a16:creationId xmlns:a16="http://schemas.microsoft.com/office/drawing/2014/main" id="{519322A6-C399-B8AE-05F7-206D7FAB4040}"/>
                </a:ext>
              </a:extLst>
            </p:cNvPr>
            <p:cNvCxnSpPr>
              <a:cxnSpLocks/>
              <a:stCxn id="6" idx="3"/>
            </p:cNvCxnSpPr>
            <p:nvPr/>
          </p:nvCxnSpPr>
          <p:spPr>
            <a:xfrm>
              <a:off x="1472470" y="4289864"/>
              <a:ext cx="10109930" cy="0"/>
            </a:xfrm>
            <a:prstGeom prst="straightConnector1">
              <a:avLst/>
            </a:prstGeom>
            <a:ln w="381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33" name="Group 32">
            <a:extLst>
              <a:ext uri="{FF2B5EF4-FFF2-40B4-BE49-F238E27FC236}">
                <a16:creationId xmlns:a16="http://schemas.microsoft.com/office/drawing/2014/main" id="{0DCAAAEC-D7BD-E967-BE06-8C56B539E47B}"/>
              </a:ext>
            </a:extLst>
          </p:cNvPr>
          <p:cNvGrpSpPr/>
          <p:nvPr/>
        </p:nvGrpSpPr>
        <p:grpSpPr>
          <a:xfrm>
            <a:off x="843336" y="4601818"/>
            <a:ext cx="10739064" cy="637210"/>
            <a:chOff x="843336" y="4931718"/>
            <a:chExt cx="10739064" cy="637210"/>
          </a:xfrm>
        </p:grpSpPr>
        <p:pic>
          <p:nvPicPr>
            <p:cNvPr id="7" name="Picture 6" descr="Icon&#10;&#10;Description automatically generated">
              <a:extLst>
                <a:ext uri="{FF2B5EF4-FFF2-40B4-BE49-F238E27FC236}">
                  <a16:creationId xmlns:a16="http://schemas.microsoft.com/office/drawing/2014/main" id="{EE0E437C-154E-CD05-BE90-39E6B3776A5A}"/>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3336" y="4931718"/>
              <a:ext cx="634270" cy="637210"/>
            </a:xfrm>
            <a:prstGeom prst="roundRect">
              <a:avLst/>
            </a:prstGeom>
            <a:ln w="38100">
              <a:noFill/>
              <a:prstDash val="dash"/>
            </a:ln>
          </p:spPr>
        </p:pic>
        <p:cxnSp>
          <p:nvCxnSpPr>
            <p:cNvPr id="26" name="Straight Arrow Connector 25">
              <a:extLst>
                <a:ext uri="{FF2B5EF4-FFF2-40B4-BE49-F238E27FC236}">
                  <a16:creationId xmlns:a16="http://schemas.microsoft.com/office/drawing/2014/main" id="{DF62F3EA-D027-83B3-F8A0-CE39C3F64732}"/>
                </a:ext>
              </a:extLst>
            </p:cNvPr>
            <p:cNvCxnSpPr>
              <a:cxnSpLocks/>
              <a:stCxn id="7" idx="3"/>
            </p:cNvCxnSpPr>
            <p:nvPr/>
          </p:nvCxnSpPr>
          <p:spPr>
            <a:xfrm>
              <a:off x="1477606" y="5250323"/>
              <a:ext cx="10104794" cy="0"/>
            </a:xfrm>
            <a:prstGeom prst="straightConnector1">
              <a:avLst/>
            </a:prstGeom>
            <a:ln w="381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34" name="Group 33">
            <a:extLst>
              <a:ext uri="{FF2B5EF4-FFF2-40B4-BE49-F238E27FC236}">
                <a16:creationId xmlns:a16="http://schemas.microsoft.com/office/drawing/2014/main" id="{FA352B0F-9A5C-1E39-5894-DE855C00E8C4}"/>
              </a:ext>
            </a:extLst>
          </p:cNvPr>
          <p:cNvGrpSpPr/>
          <p:nvPr/>
        </p:nvGrpSpPr>
        <p:grpSpPr>
          <a:xfrm>
            <a:off x="838200" y="5344118"/>
            <a:ext cx="10744200" cy="637210"/>
            <a:chOff x="838200" y="5892177"/>
            <a:chExt cx="10744200" cy="637210"/>
          </a:xfrm>
        </p:grpSpPr>
        <p:pic>
          <p:nvPicPr>
            <p:cNvPr id="8" name="Picture 7" descr="Icon&#10;&#10;Description automatically generated">
              <a:extLst>
                <a:ext uri="{FF2B5EF4-FFF2-40B4-BE49-F238E27FC236}">
                  <a16:creationId xmlns:a16="http://schemas.microsoft.com/office/drawing/2014/main" id="{3AA28FC7-37EF-EB26-3867-64C64D38FA92}"/>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38200" y="5892177"/>
              <a:ext cx="634270" cy="637210"/>
            </a:xfrm>
            <a:prstGeom prst="roundRect">
              <a:avLst/>
            </a:prstGeom>
            <a:ln w="38100">
              <a:noFill/>
              <a:prstDash val="dash"/>
            </a:ln>
          </p:spPr>
        </p:pic>
        <p:cxnSp>
          <p:nvCxnSpPr>
            <p:cNvPr id="28" name="Straight Arrow Connector 27">
              <a:extLst>
                <a:ext uri="{FF2B5EF4-FFF2-40B4-BE49-F238E27FC236}">
                  <a16:creationId xmlns:a16="http://schemas.microsoft.com/office/drawing/2014/main" id="{C68D900D-3619-78D0-7DAC-7650423FB8A3}"/>
                </a:ext>
              </a:extLst>
            </p:cNvPr>
            <p:cNvCxnSpPr>
              <a:cxnSpLocks/>
              <a:stCxn id="8" idx="3"/>
            </p:cNvCxnSpPr>
            <p:nvPr/>
          </p:nvCxnSpPr>
          <p:spPr>
            <a:xfrm>
              <a:off x="1472470" y="6210782"/>
              <a:ext cx="10109930" cy="0"/>
            </a:xfrm>
            <a:prstGeom prst="straightConnector1">
              <a:avLst/>
            </a:prstGeom>
            <a:ln w="381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grpSp>
      <p:cxnSp>
        <p:nvCxnSpPr>
          <p:cNvPr id="36" name="Straight Arrow Connector 35">
            <a:extLst>
              <a:ext uri="{FF2B5EF4-FFF2-40B4-BE49-F238E27FC236}">
                <a16:creationId xmlns:a16="http://schemas.microsoft.com/office/drawing/2014/main" id="{634630FC-358A-6E86-1CB5-CA6063F10628}"/>
              </a:ext>
            </a:extLst>
          </p:cNvPr>
          <p:cNvCxnSpPr/>
          <p:nvPr/>
        </p:nvCxnSpPr>
        <p:spPr>
          <a:xfrm>
            <a:off x="2054578" y="2693523"/>
            <a:ext cx="282222" cy="73547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B33575B-E30E-F810-C42F-F2F391026F7F}"/>
              </a:ext>
            </a:extLst>
          </p:cNvPr>
          <p:cNvCxnSpPr/>
          <p:nvPr/>
        </p:nvCxnSpPr>
        <p:spPr>
          <a:xfrm>
            <a:off x="2077156" y="2693523"/>
            <a:ext cx="733777" cy="14846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F8DBFED-64D7-0056-D0AD-4B2E859A6120}"/>
              </a:ext>
            </a:extLst>
          </p:cNvPr>
          <p:cNvCxnSpPr/>
          <p:nvPr/>
        </p:nvCxnSpPr>
        <p:spPr>
          <a:xfrm>
            <a:off x="2054578" y="2693523"/>
            <a:ext cx="1399822" cy="22269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C959365-EDDE-F943-E7E7-F21F3177769C}"/>
              </a:ext>
            </a:extLst>
          </p:cNvPr>
          <p:cNvCxnSpPr/>
          <p:nvPr/>
        </p:nvCxnSpPr>
        <p:spPr>
          <a:xfrm>
            <a:off x="2077156" y="2693523"/>
            <a:ext cx="2223911" cy="29692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CAE52D7-25F9-2D58-3253-BDAFD4927DB8}"/>
              </a:ext>
            </a:extLst>
          </p:cNvPr>
          <p:cNvCxnSpPr/>
          <p:nvPr/>
        </p:nvCxnSpPr>
        <p:spPr>
          <a:xfrm flipV="1">
            <a:off x="2336800" y="2693523"/>
            <a:ext cx="1862667" cy="735477"/>
          </a:xfrm>
          <a:prstGeom prst="straightConnector1">
            <a:avLst/>
          </a:prstGeom>
          <a:ln w="381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D546C62-1A81-D8E5-B53C-E50655240B42}"/>
              </a:ext>
            </a:extLst>
          </p:cNvPr>
          <p:cNvCxnSpPr/>
          <p:nvPr/>
        </p:nvCxnSpPr>
        <p:spPr>
          <a:xfrm flipV="1">
            <a:off x="3160889" y="2693523"/>
            <a:ext cx="1467555" cy="1484600"/>
          </a:xfrm>
          <a:prstGeom prst="straightConnector1">
            <a:avLst/>
          </a:prstGeom>
          <a:ln w="381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A2C92E6-6A8B-6785-B093-8D772280E6FE}"/>
              </a:ext>
            </a:extLst>
          </p:cNvPr>
          <p:cNvCxnSpPr/>
          <p:nvPr/>
        </p:nvCxnSpPr>
        <p:spPr>
          <a:xfrm flipV="1">
            <a:off x="3725333" y="2693523"/>
            <a:ext cx="1715911" cy="2226900"/>
          </a:xfrm>
          <a:prstGeom prst="straightConnector1">
            <a:avLst/>
          </a:prstGeom>
          <a:ln w="381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pic>
        <p:nvPicPr>
          <p:cNvPr id="51" name="Graphic 50" descr="Signature with solid fill">
            <a:extLst>
              <a:ext uri="{FF2B5EF4-FFF2-40B4-BE49-F238E27FC236}">
                <a16:creationId xmlns:a16="http://schemas.microsoft.com/office/drawing/2014/main" id="{E51B60A7-7A7E-6E19-3997-F5AA770B6F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53950" y="4055959"/>
            <a:ext cx="691286" cy="807518"/>
          </a:xfrm>
          <a:prstGeom prst="rect">
            <a:avLst/>
          </a:prstGeom>
        </p:spPr>
      </p:pic>
      <p:pic>
        <p:nvPicPr>
          <p:cNvPr id="52" name="Graphic 51" descr="Signature with solid fill">
            <a:extLst>
              <a:ext uri="{FF2B5EF4-FFF2-40B4-BE49-F238E27FC236}">
                <a16:creationId xmlns:a16="http://schemas.microsoft.com/office/drawing/2014/main" id="{76B731A3-433F-42DC-A919-1B95B00784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08181" y="3372054"/>
            <a:ext cx="691286" cy="807518"/>
          </a:xfrm>
          <a:prstGeom prst="rect">
            <a:avLst/>
          </a:prstGeom>
        </p:spPr>
      </p:pic>
      <p:pic>
        <p:nvPicPr>
          <p:cNvPr id="54" name="Graphic 53" descr="Signature with solid fill">
            <a:extLst>
              <a:ext uri="{FF2B5EF4-FFF2-40B4-BE49-F238E27FC236}">
                <a16:creationId xmlns:a16="http://schemas.microsoft.com/office/drawing/2014/main" id="{78F8B121-6A8F-1496-B59D-224B049E5E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19000" y="2686700"/>
            <a:ext cx="691286" cy="807518"/>
          </a:xfrm>
          <a:prstGeom prst="rect">
            <a:avLst/>
          </a:prstGeom>
        </p:spPr>
      </p:pic>
      <p:pic>
        <p:nvPicPr>
          <p:cNvPr id="55" name="Graphic 54" descr="Signature with solid fill">
            <a:extLst>
              <a:ext uri="{FF2B5EF4-FFF2-40B4-BE49-F238E27FC236}">
                <a16:creationId xmlns:a16="http://schemas.microsoft.com/office/drawing/2014/main" id="{F0C9994D-2F79-74DB-34F2-FDF22BF4E0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0268" y="1934679"/>
            <a:ext cx="691286" cy="807518"/>
          </a:xfrm>
          <a:prstGeom prst="rect">
            <a:avLst/>
          </a:prstGeom>
        </p:spPr>
      </p:pic>
      <p:pic>
        <p:nvPicPr>
          <p:cNvPr id="57" name="Graphic 56" descr="Diploma with solid fill">
            <a:extLst>
              <a:ext uri="{FF2B5EF4-FFF2-40B4-BE49-F238E27FC236}">
                <a16:creationId xmlns:a16="http://schemas.microsoft.com/office/drawing/2014/main" id="{F3F27C5E-1E75-0DFB-4FC5-27364D1C22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77555" y="1730450"/>
            <a:ext cx="914400" cy="914400"/>
          </a:xfrm>
          <a:prstGeom prst="rect">
            <a:avLst/>
          </a:prstGeom>
        </p:spPr>
      </p:pic>
      <p:sp>
        <p:nvSpPr>
          <p:cNvPr id="58" name="Rectangle 57">
            <a:extLst>
              <a:ext uri="{FF2B5EF4-FFF2-40B4-BE49-F238E27FC236}">
                <a16:creationId xmlns:a16="http://schemas.microsoft.com/office/drawing/2014/main" id="{2E930AB1-BF85-A04B-9353-0835A02AD576}"/>
              </a:ext>
            </a:extLst>
          </p:cNvPr>
          <p:cNvSpPr/>
          <p:nvPr/>
        </p:nvSpPr>
        <p:spPr>
          <a:xfrm>
            <a:off x="669594" y="1313297"/>
            <a:ext cx="745824" cy="5712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Client</a:t>
            </a:r>
            <a:endParaRPr lang="en-US" sz="1200" dirty="0"/>
          </a:p>
        </p:txBody>
      </p:sp>
      <p:cxnSp>
        <p:nvCxnSpPr>
          <p:cNvPr id="60" name="Straight Arrow Connector 59">
            <a:extLst>
              <a:ext uri="{FF2B5EF4-FFF2-40B4-BE49-F238E27FC236}">
                <a16:creationId xmlns:a16="http://schemas.microsoft.com/office/drawing/2014/main" id="{82F4F7F4-8B53-ED01-8BCE-DEAB6B4159F6}"/>
              </a:ext>
            </a:extLst>
          </p:cNvPr>
          <p:cNvCxnSpPr>
            <a:cxnSpLocks/>
            <a:stCxn id="58" idx="3"/>
          </p:cNvCxnSpPr>
          <p:nvPr/>
        </p:nvCxnSpPr>
        <p:spPr>
          <a:xfrm>
            <a:off x="1415418" y="1598934"/>
            <a:ext cx="563112" cy="11242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7E508F6C-D80B-F838-386C-7D288D0DA2E6}"/>
              </a:ext>
            </a:extLst>
          </p:cNvPr>
          <p:cNvSpPr txBox="1"/>
          <p:nvPr/>
        </p:nvSpPr>
        <p:spPr>
          <a:xfrm>
            <a:off x="1520367" y="1780309"/>
            <a:ext cx="745825" cy="584775"/>
          </a:xfrm>
          <a:prstGeom prst="rect">
            <a:avLst/>
          </a:prstGeom>
          <a:noFill/>
        </p:spPr>
        <p:txBody>
          <a:bodyPr wrap="square" rtlCol="0" anchor="ctr">
            <a:spAutoFit/>
          </a:bodyPr>
          <a:lstStyle/>
          <a:p>
            <a:pPr algn="ctr"/>
            <a:r>
              <a:rPr lang="en-US" sz="3200" dirty="0"/>
              <a:t>🍎</a:t>
            </a:r>
            <a:endParaRPr lang="en-US" dirty="0"/>
          </a:p>
        </p:txBody>
      </p:sp>
      <p:sp>
        <p:nvSpPr>
          <p:cNvPr id="63" name="TextBox 62">
            <a:extLst>
              <a:ext uri="{FF2B5EF4-FFF2-40B4-BE49-F238E27FC236}">
                <a16:creationId xmlns:a16="http://schemas.microsoft.com/office/drawing/2014/main" id="{B15B126E-4DF2-A5CF-433B-7E877F366C18}"/>
              </a:ext>
            </a:extLst>
          </p:cNvPr>
          <p:cNvSpPr txBox="1"/>
          <p:nvPr/>
        </p:nvSpPr>
        <p:spPr>
          <a:xfrm>
            <a:off x="5386956" y="1898256"/>
            <a:ext cx="361250" cy="461665"/>
          </a:xfrm>
          <a:prstGeom prst="rect">
            <a:avLst/>
          </a:prstGeom>
          <a:noFill/>
        </p:spPr>
        <p:txBody>
          <a:bodyPr wrap="square" rtlCol="0" anchor="ctr">
            <a:spAutoFit/>
          </a:bodyPr>
          <a:lstStyle/>
          <a:p>
            <a:pPr algn="ctr"/>
            <a:r>
              <a:rPr lang="en-US" sz="2400" dirty="0"/>
              <a:t>🍎</a:t>
            </a:r>
            <a:endParaRPr lang="en-US" sz="1200" dirty="0"/>
          </a:p>
        </p:txBody>
      </p:sp>
      <p:cxnSp>
        <p:nvCxnSpPr>
          <p:cNvPr id="64" name="Straight Arrow Connector 63">
            <a:extLst>
              <a:ext uri="{FF2B5EF4-FFF2-40B4-BE49-F238E27FC236}">
                <a16:creationId xmlns:a16="http://schemas.microsoft.com/office/drawing/2014/main" id="{923FAB14-22D6-67DF-6FC7-BC9F7198EA05}"/>
              </a:ext>
            </a:extLst>
          </p:cNvPr>
          <p:cNvCxnSpPr/>
          <p:nvPr/>
        </p:nvCxnSpPr>
        <p:spPr>
          <a:xfrm>
            <a:off x="6338714" y="2699166"/>
            <a:ext cx="282222" cy="73547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B0E5BD5-729C-8776-57BE-7B9AC326C212}"/>
              </a:ext>
            </a:extLst>
          </p:cNvPr>
          <p:cNvCxnSpPr/>
          <p:nvPr/>
        </p:nvCxnSpPr>
        <p:spPr>
          <a:xfrm>
            <a:off x="6361292" y="2699166"/>
            <a:ext cx="733777" cy="14846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03307F87-3F6A-ED8D-8A55-FBC8ADF73F86}"/>
              </a:ext>
            </a:extLst>
          </p:cNvPr>
          <p:cNvCxnSpPr/>
          <p:nvPr/>
        </p:nvCxnSpPr>
        <p:spPr>
          <a:xfrm>
            <a:off x="6338714" y="2699166"/>
            <a:ext cx="1399822" cy="22269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DABFE3E-4092-89AF-0481-6D0CC5DFAB9B}"/>
              </a:ext>
            </a:extLst>
          </p:cNvPr>
          <p:cNvCxnSpPr/>
          <p:nvPr/>
        </p:nvCxnSpPr>
        <p:spPr>
          <a:xfrm>
            <a:off x="6361292" y="2699166"/>
            <a:ext cx="2223911" cy="29692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67028E78-63A5-E35E-38A3-705CE3FEABCE}"/>
              </a:ext>
            </a:extLst>
          </p:cNvPr>
          <p:cNvCxnSpPr/>
          <p:nvPr/>
        </p:nvCxnSpPr>
        <p:spPr>
          <a:xfrm flipV="1">
            <a:off x="6632227" y="2687877"/>
            <a:ext cx="1862667" cy="735477"/>
          </a:xfrm>
          <a:prstGeom prst="straightConnector1">
            <a:avLst/>
          </a:prstGeom>
          <a:ln w="381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79743435-DA3A-9130-9E34-35583BA67856}"/>
              </a:ext>
            </a:extLst>
          </p:cNvPr>
          <p:cNvCxnSpPr/>
          <p:nvPr/>
        </p:nvCxnSpPr>
        <p:spPr>
          <a:xfrm flipV="1">
            <a:off x="7456316" y="2687877"/>
            <a:ext cx="1467555" cy="1484600"/>
          </a:xfrm>
          <a:prstGeom prst="straightConnector1">
            <a:avLst/>
          </a:prstGeom>
          <a:ln w="381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2372794-C8BD-4A68-6433-25BF71BB89C0}"/>
              </a:ext>
            </a:extLst>
          </p:cNvPr>
          <p:cNvCxnSpPr/>
          <p:nvPr/>
        </p:nvCxnSpPr>
        <p:spPr>
          <a:xfrm flipV="1">
            <a:off x="8020760" y="2687877"/>
            <a:ext cx="1715911" cy="2226900"/>
          </a:xfrm>
          <a:prstGeom prst="straightConnector1">
            <a:avLst/>
          </a:prstGeom>
          <a:ln w="381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pic>
        <p:nvPicPr>
          <p:cNvPr id="71" name="Graphic 70" descr="Signature with solid fill">
            <a:extLst>
              <a:ext uri="{FF2B5EF4-FFF2-40B4-BE49-F238E27FC236}">
                <a16:creationId xmlns:a16="http://schemas.microsoft.com/office/drawing/2014/main" id="{B6103BAD-DE0A-6BAA-2B75-5F819899A6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49377" y="4050313"/>
            <a:ext cx="691286" cy="807518"/>
          </a:xfrm>
          <a:prstGeom prst="rect">
            <a:avLst/>
          </a:prstGeom>
        </p:spPr>
      </p:pic>
      <p:pic>
        <p:nvPicPr>
          <p:cNvPr id="72" name="Graphic 71" descr="Signature with solid fill">
            <a:extLst>
              <a:ext uri="{FF2B5EF4-FFF2-40B4-BE49-F238E27FC236}">
                <a16:creationId xmlns:a16="http://schemas.microsoft.com/office/drawing/2014/main" id="{2B3441FC-C7C7-6515-7AA5-4F52BCA57E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3608" y="3366408"/>
            <a:ext cx="691286" cy="807518"/>
          </a:xfrm>
          <a:prstGeom prst="rect">
            <a:avLst/>
          </a:prstGeom>
        </p:spPr>
      </p:pic>
      <p:pic>
        <p:nvPicPr>
          <p:cNvPr id="73" name="Graphic 72" descr="Signature with solid fill">
            <a:extLst>
              <a:ext uri="{FF2B5EF4-FFF2-40B4-BE49-F238E27FC236}">
                <a16:creationId xmlns:a16="http://schemas.microsoft.com/office/drawing/2014/main" id="{5F5D46FA-D344-96D2-B325-017D3D763E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4427" y="2681054"/>
            <a:ext cx="691286" cy="807518"/>
          </a:xfrm>
          <a:prstGeom prst="rect">
            <a:avLst/>
          </a:prstGeom>
        </p:spPr>
      </p:pic>
      <p:pic>
        <p:nvPicPr>
          <p:cNvPr id="74" name="Graphic 73" descr="Signature with solid fill">
            <a:extLst>
              <a:ext uri="{FF2B5EF4-FFF2-40B4-BE49-F238E27FC236}">
                <a16:creationId xmlns:a16="http://schemas.microsoft.com/office/drawing/2014/main" id="{E56F1C56-779F-964C-D054-2D0CBFC4DC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35695" y="1929033"/>
            <a:ext cx="691286" cy="807518"/>
          </a:xfrm>
          <a:prstGeom prst="rect">
            <a:avLst/>
          </a:prstGeom>
        </p:spPr>
      </p:pic>
      <p:pic>
        <p:nvPicPr>
          <p:cNvPr id="76" name="Graphic 75" descr="Diploma with solid fill">
            <a:extLst>
              <a:ext uri="{FF2B5EF4-FFF2-40B4-BE49-F238E27FC236}">
                <a16:creationId xmlns:a16="http://schemas.microsoft.com/office/drawing/2014/main" id="{104EA021-778A-90E6-AF8D-4A858CBD85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32987" y="1629238"/>
            <a:ext cx="1288626" cy="1288626"/>
          </a:xfrm>
          <a:prstGeom prst="rect">
            <a:avLst/>
          </a:prstGeom>
        </p:spPr>
      </p:pic>
      <p:pic>
        <p:nvPicPr>
          <p:cNvPr id="77" name="Graphic 76" descr="Diploma with solid fill">
            <a:extLst>
              <a:ext uri="{FF2B5EF4-FFF2-40B4-BE49-F238E27FC236}">
                <a16:creationId xmlns:a16="http://schemas.microsoft.com/office/drawing/2014/main" id="{206A3E6D-0D37-C179-CEC7-FBA243863D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33259" y="1901883"/>
            <a:ext cx="761654" cy="761654"/>
          </a:xfrm>
          <a:prstGeom prst="rect">
            <a:avLst/>
          </a:prstGeom>
        </p:spPr>
      </p:pic>
      <p:sp>
        <p:nvSpPr>
          <p:cNvPr id="78" name="TextBox 77">
            <a:extLst>
              <a:ext uri="{FF2B5EF4-FFF2-40B4-BE49-F238E27FC236}">
                <a16:creationId xmlns:a16="http://schemas.microsoft.com/office/drawing/2014/main" id="{8FF8D949-5BD3-EB75-D432-BA3AB931F8E8}"/>
              </a:ext>
            </a:extLst>
          </p:cNvPr>
          <p:cNvSpPr txBox="1"/>
          <p:nvPr/>
        </p:nvSpPr>
        <p:spPr>
          <a:xfrm>
            <a:off x="9542660" y="2077297"/>
            <a:ext cx="252496" cy="369332"/>
          </a:xfrm>
          <a:prstGeom prst="rect">
            <a:avLst/>
          </a:prstGeom>
          <a:noFill/>
        </p:spPr>
        <p:txBody>
          <a:bodyPr wrap="square" rtlCol="0" anchor="ctr">
            <a:spAutoFit/>
          </a:bodyPr>
          <a:lstStyle/>
          <a:p>
            <a:pPr algn="ctr"/>
            <a:r>
              <a:rPr lang="en-US" sz="1800" dirty="0"/>
              <a:t>🍎</a:t>
            </a:r>
            <a:endParaRPr lang="en-US" sz="1200" dirty="0"/>
          </a:p>
        </p:txBody>
      </p:sp>
      <p:sp>
        <p:nvSpPr>
          <p:cNvPr id="84" name="TextBox 83">
            <a:extLst>
              <a:ext uri="{FF2B5EF4-FFF2-40B4-BE49-F238E27FC236}">
                <a16:creationId xmlns:a16="http://schemas.microsoft.com/office/drawing/2014/main" id="{FB14EC4C-4A07-9935-F881-B420F6E56628}"/>
              </a:ext>
            </a:extLst>
          </p:cNvPr>
          <p:cNvSpPr txBox="1"/>
          <p:nvPr/>
        </p:nvSpPr>
        <p:spPr>
          <a:xfrm>
            <a:off x="5307226" y="1345989"/>
            <a:ext cx="813233" cy="584775"/>
          </a:xfrm>
          <a:prstGeom prst="rect">
            <a:avLst/>
          </a:prstGeom>
          <a:noFill/>
        </p:spPr>
        <p:txBody>
          <a:bodyPr wrap="square" rtlCol="0" anchor="ctr">
            <a:spAutoFit/>
          </a:bodyPr>
          <a:lstStyle/>
          <a:p>
            <a:pPr algn="ctr"/>
            <a:r>
              <a:rPr lang="en-US" sz="3200" dirty="0"/>
              <a:t>QC</a:t>
            </a:r>
            <a:endParaRPr lang="en-US" dirty="0"/>
          </a:p>
        </p:txBody>
      </p:sp>
      <p:sp>
        <p:nvSpPr>
          <p:cNvPr id="85" name="TextBox 84">
            <a:extLst>
              <a:ext uri="{FF2B5EF4-FFF2-40B4-BE49-F238E27FC236}">
                <a16:creationId xmlns:a16="http://schemas.microsoft.com/office/drawing/2014/main" id="{94FFCC3C-51D2-E02E-3A08-13EF5AB0A2D7}"/>
              </a:ext>
            </a:extLst>
          </p:cNvPr>
          <p:cNvSpPr txBox="1"/>
          <p:nvPr/>
        </p:nvSpPr>
        <p:spPr>
          <a:xfrm>
            <a:off x="8758936" y="1288398"/>
            <a:ext cx="1785255" cy="584775"/>
          </a:xfrm>
          <a:prstGeom prst="rect">
            <a:avLst/>
          </a:prstGeom>
          <a:noFill/>
        </p:spPr>
        <p:txBody>
          <a:bodyPr wrap="square" rtlCol="0" anchor="ctr">
            <a:spAutoFit/>
          </a:bodyPr>
          <a:lstStyle/>
          <a:p>
            <a:pPr algn="ctr"/>
            <a:r>
              <a:rPr lang="en-US" sz="3200" dirty="0"/>
              <a:t>QC on QC</a:t>
            </a:r>
            <a:endParaRPr lang="en-US" dirty="0"/>
          </a:p>
        </p:txBody>
      </p:sp>
      <p:cxnSp>
        <p:nvCxnSpPr>
          <p:cNvPr id="86" name="Straight Arrow Connector 85">
            <a:extLst>
              <a:ext uri="{FF2B5EF4-FFF2-40B4-BE49-F238E27FC236}">
                <a16:creationId xmlns:a16="http://schemas.microsoft.com/office/drawing/2014/main" id="{4AE12DB8-2EEC-EC7E-0302-6FC550E04331}"/>
              </a:ext>
            </a:extLst>
          </p:cNvPr>
          <p:cNvCxnSpPr/>
          <p:nvPr/>
        </p:nvCxnSpPr>
        <p:spPr>
          <a:xfrm>
            <a:off x="10509963" y="2693520"/>
            <a:ext cx="282222" cy="73547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6B17ABC7-CFD6-ECB5-4855-B35706E1423C}"/>
              </a:ext>
            </a:extLst>
          </p:cNvPr>
          <p:cNvCxnSpPr/>
          <p:nvPr/>
        </p:nvCxnSpPr>
        <p:spPr>
          <a:xfrm flipV="1">
            <a:off x="10521613" y="2004333"/>
            <a:ext cx="832187" cy="694833"/>
          </a:xfrm>
          <a:prstGeom prst="straightConnector1">
            <a:avLst/>
          </a:prstGeom>
          <a:ln w="38100">
            <a:prstDash val="lgDash"/>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id="{53BE6A5F-9E6F-01A6-4E61-2D9A0F90FB81}"/>
              </a:ext>
            </a:extLst>
          </p:cNvPr>
          <p:cNvCxnSpPr>
            <a:cxnSpLocks/>
          </p:cNvCxnSpPr>
          <p:nvPr/>
        </p:nvCxnSpPr>
        <p:spPr>
          <a:xfrm flipV="1">
            <a:off x="10792185" y="2293161"/>
            <a:ext cx="570086" cy="1130193"/>
          </a:xfrm>
          <a:prstGeom prst="straightConnector1">
            <a:avLst/>
          </a:prstGeom>
          <a:ln w="38100">
            <a:prstDash val="lgDash"/>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9498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2" grpId="0"/>
      <p:bldP spid="63" grpId="0"/>
      <p:bldP spid="78" grpId="0"/>
      <p:bldP spid="84" grpId="0"/>
      <p:bldP spid="8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EBCB5-4ECB-CB39-21AB-37AC112069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CB157B-F848-2A3A-A4D7-3A02E50806C9}"/>
              </a:ext>
            </a:extLst>
          </p:cNvPr>
          <p:cNvSpPr>
            <a:spLocks noGrp="1"/>
          </p:cNvSpPr>
          <p:nvPr>
            <p:ph type="title"/>
          </p:nvPr>
        </p:nvSpPr>
        <p:spPr>
          <a:xfrm>
            <a:off x="2705878" y="1978088"/>
            <a:ext cx="8641572" cy="625154"/>
          </a:xfrm>
        </p:spPr>
        <p:txBody>
          <a:bodyPr>
            <a:noAutofit/>
          </a:bodyPr>
          <a:lstStyle/>
          <a:p>
            <a:pPr algn="l"/>
            <a:r>
              <a:rPr lang="en-US" dirty="0">
                <a:latin typeface="Calibri" panose="020F0502020204030204" pitchFamily="34" charset="0"/>
                <a:cs typeface="Calibri" panose="020F0502020204030204" pitchFamily="34" charset="0"/>
              </a:rPr>
              <a:t>  What if…</a:t>
            </a:r>
          </a:p>
        </p:txBody>
      </p:sp>
      <p:sp>
        <p:nvSpPr>
          <p:cNvPr id="3" name="Text Placeholder 2">
            <a:extLst>
              <a:ext uri="{FF2B5EF4-FFF2-40B4-BE49-F238E27FC236}">
                <a16:creationId xmlns:a16="http://schemas.microsoft.com/office/drawing/2014/main" id="{481326CC-03DC-AA6F-C621-485EF443F5D0}"/>
              </a:ext>
            </a:extLst>
          </p:cNvPr>
          <p:cNvSpPr>
            <a:spLocks noGrp="1"/>
          </p:cNvSpPr>
          <p:nvPr>
            <p:ph type="body" idx="1"/>
          </p:nvPr>
        </p:nvSpPr>
        <p:spPr/>
        <p:txBody>
          <a:bodyPr>
            <a:normAutofit/>
          </a:bodyPr>
          <a:lstStyle/>
          <a:p>
            <a:r>
              <a:rPr lang="en-US" i="1" dirty="0"/>
              <a:t>We ran CFT and BFT at the same time?</a:t>
            </a:r>
          </a:p>
        </p:txBody>
      </p:sp>
      <p:sp>
        <p:nvSpPr>
          <p:cNvPr id="4" name="Slide Number Placeholder 3">
            <a:extLst>
              <a:ext uri="{FF2B5EF4-FFF2-40B4-BE49-F238E27FC236}">
                <a16:creationId xmlns:a16="http://schemas.microsoft.com/office/drawing/2014/main" id="{F19E66F5-E3A7-6CDA-917A-51A2A8B623F8}"/>
              </a:ext>
            </a:extLst>
          </p:cNvPr>
          <p:cNvSpPr>
            <a:spLocks noGrp="1"/>
          </p:cNvSpPr>
          <p:nvPr>
            <p:ph type="sldNum" idx="12"/>
          </p:nvPr>
        </p:nvSpPr>
        <p:spPr>
          <a:xfrm>
            <a:off x="10408356" y="6412089"/>
            <a:ext cx="945445" cy="258906"/>
          </a:xfrm>
        </p:spPr>
        <p:txBody>
          <a:bodyPr/>
          <a:lstStyle/>
          <a:p>
            <a:pPr marL="0" lvl="0" indent="0" algn="r" rtl="0">
              <a:spcBef>
                <a:spcPts val="0"/>
              </a:spcBef>
              <a:spcAft>
                <a:spcPts val="0"/>
              </a:spcAft>
              <a:buNone/>
            </a:pPr>
            <a:fld id="{00000000-1234-1234-1234-123412341234}" type="slidenum">
              <a:rPr lang="en-US" smtClean="0"/>
              <a:t>33</a:t>
            </a:fld>
            <a:endParaRPr lang="en-US" dirty="0"/>
          </a:p>
        </p:txBody>
      </p:sp>
    </p:spTree>
    <p:extLst>
      <p:ext uri="{BB962C8B-B14F-4D97-AF65-F5344CB8AC3E}">
        <p14:creationId xmlns:p14="http://schemas.microsoft.com/office/powerpoint/2010/main" val="1817085597"/>
      </p:ext>
    </p:extLst>
  </p:cSld>
  <p:clrMapOvr>
    <a:masterClrMapping/>
  </p:clrMapOvr>
  <p:transition advTm="12199">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67045-729C-76B7-700C-B93089F3C5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36FB90-88EB-127A-D21C-7DCE07BA0BC7}"/>
              </a:ext>
            </a:extLst>
          </p:cNvPr>
          <p:cNvSpPr>
            <a:spLocks noGrp="1"/>
          </p:cNvSpPr>
          <p:nvPr>
            <p:ph type="title"/>
          </p:nvPr>
        </p:nvSpPr>
        <p:spPr>
          <a:xfrm>
            <a:off x="2705878" y="1978088"/>
            <a:ext cx="8641572" cy="625154"/>
          </a:xfrm>
        </p:spPr>
        <p:txBody>
          <a:bodyPr>
            <a:noAutofit/>
          </a:bodyPr>
          <a:lstStyle/>
          <a:p>
            <a:pPr algn="l"/>
            <a:r>
              <a:rPr lang="en-US" dirty="0">
                <a:latin typeface="Calibri" panose="020F0502020204030204" pitchFamily="34" charset="0"/>
                <a:cs typeface="Calibri" panose="020F0502020204030204" pitchFamily="34" charset="0"/>
              </a:rPr>
              <a:t>  What if…</a:t>
            </a:r>
          </a:p>
        </p:txBody>
      </p:sp>
      <p:sp>
        <p:nvSpPr>
          <p:cNvPr id="3" name="Text Placeholder 2">
            <a:extLst>
              <a:ext uri="{FF2B5EF4-FFF2-40B4-BE49-F238E27FC236}">
                <a16:creationId xmlns:a16="http://schemas.microsoft.com/office/drawing/2014/main" id="{838EDB44-62A1-DF8C-A127-F339EFE0559E}"/>
              </a:ext>
            </a:extLst>
          </p:cNvPr>
          <p:cNvSpPr>
            <a:spLocks noGrp="1"/>
          </p:cNvSpPr>
          <p:nvPr>
            <p:ph type="body" idx="1"/>
          </p:nvPr>
        </p:nvSpPr>
        <p:spPr/>
        <p:txBody>
          <a:bodyPr>
            <a:normAutofit/>
          </a:bodyPr>
          <a:lstStyle/>
          <a:p>
            <a:r>
              <a:rPr lang="en-US" i="1" dirty="0"/>
              <a:t>We embed BFT within the CFT protocol,</a:t>
            </a:r>
          </a:p>
          <a:p>
            <a:r>
              <a:rPr lang="en-US" i="1" dirty="0"/>
              <a:t>Without sending extra messages!</a:t>
            </a:r>
          </a:p>
        </p:txBody>
      </p:sp>
      <p:sp>
        <p:nvSpPr>
          <p:cNvPr id="4" name="Slide Number Placeholder 3">
            <a:extLst>
              <a:ext uri="{FF2B5EF4-FFF2-40B4-BE49-F238E27FC236}">
                <a16:creationId xmlns:a16="http://schemas.microsoft.com/office/drawing/2014/main" id="{CF65E511-3581-8CA3-931B-5916747BECCA}"/>
              </a:ext>
            </a:extLst>
          </p:cNvPr>
          <p:cNvSpPr>
            <a:spLocks noGrp="1"/>
          </p:cNvSpPr>
          <p:nvPr>
            <p:ph type="sldNum" idx="12"/>
          </p:nvPr>
        </p:nvSpPr>
        <p:spPr>
          <a:xfrm>
            <a:off x="10227734" y="6423378"/>
            <a:ext cx="1126068" cy="247617"/>
          </a:xfrm>
        </p:spPr>
        <p:txBody>
          <a:bodyPr/>
          <a:lstStyle/>
          <a:p>
            <a:pPr marL="0" lvl="0" indent="0" algn="r" rtl="0">
              <a:spcBef>
                <a:spcPts val="0"/>
              </a:spcBef>
              <a:spcAft>
                <a:spcPts val="0"/>
              </a:spcAft>
              <a:buNone/>
            </a:pPr>
            <a:fld id="{00000000-1234-1234-1234-123412341234}" type="slidenum">
              <a:rPr lang="en-US" smtClean="0"/>
              <a:t>34</a:t>
            </a:fld>
            <a:endParaRPr lang="en-US"/>
          </a:p>
        </p:txBody>
      </p:sp>
    </p:spTree>
    <p:extLst>
      <p:ext uri="{BB962C8B-B14F-4D97-AF65-F5344CB8AC3E}">
        <p14:creationId xmlns:p14="http://schemas.microsoft.com/office/powerpoint/2010/main" val="3814768388"/>
      </p:ext>
    </p:extLst>
  </p:cSld>
  <p:clrMapOvr>
    <a:masterClrMapping/>
  </p:clrMapOvr>
  <p:transition advTm="12199">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BC67C-EC76-47CC-2879-2A49F5E4C57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506F1BB-0567-2FE9-4469-5AF4449DC287}"/>
              </a:ext>
            </a:extLst>
          </p:cNvPr>
          <p:cNvSpPr>
            <a:spLocks noGrp="1"/>
          </p:cNvSpPr>
          <p:nvPr>
            <p:ph type="title"/>
          </p:nvPr>
        </p:nvSpPr>
        <p:spPr/>
        <p:txBody>
          <a:bodyPr/>
          <a:lstStyle/>
          <a:p>
            <a:r>
              <a:rPr lang="en-US" dirty="0" err="1"/>
              <a:t>PirateShip</a:t>
            </a:r>
            <a:endParaRPr lang="en-US" dirty="0"/>
          </a:p>
        </p:txBody>
      </p:sp>
      <p:sp>
        <p:nvSpPr>
          <p:cNvPr id="4" name="Slide Number Placeholder 3">
            <a:extLst>
              <a:ext uri="{FF2B5EF4-FFF2-40B4-BE49-F238E27FC236}">
                <a16:creationId xmlns:a16="http://schemas.microsoft.com/office/drawing/2014/main" id="{99B7FA93-C576-DE70-622F-3DB83ED1FC3E}"/>
              </a:ext>
            </a:extLst>
          </p:cNvPr>
          <p:cNvSpPr>
            <a:spLocks noGrp="1"/>
          </p:cNvSpPr>
          <p:nvPr>
            <p:ph type="sldNum" sz="quarter" idx="12"/>
          </p:nvPr>
        </p:nvSpPr>
        <p:spPr/>
        <p:txBody>
          <a:bodyPr/>
          <a:lstStyle/>
          <a:p>
            <a:fld id="{48F63A3B-78C7-47BE-AE5E-E10140E04643}" type="slidenum">
              <a:rPr lang="en-US" smtClean="0"/>
              <a:t>35</a:t>
            </a:fld>
            <a:endParaRPr lang="en-US" dirty="0"/>
          </a:p>
        </p:txBody>
      </p:sp>
      <p:grpSp>
        <p:nvGrpSpPr>
          <p:cNvPr id="2" name="Group 1">
            <a:extLst>
              <a:ext uri="{FF2B5EF4-FFF2-40B4-BE49-F238E27FC236}">
                <a16:creationId xmlns:a16="http://schemas.microsoft.com/office/drawing/2014/main" id="{99F6DFA8-6E24-B992-1679-0129D89B5301}"/>
              </a:ext>
            </a:extLst>
          </p:cNvPr>
          <p:cNvGrpSpPr/>
          <p:nvPr/>
        </p:nvGrpSpPr>
        <p:grpSpPr>
          <a:xfrm>
            <a:off x="838200" y="1903446"/>
            <a:ext cx="10744200" cy="1108682"/>
            <a:chOff x="838200" y="1578869"/>
            <a:chExt cx="10744200" cy="1108682"/>
          </a:xfrm>
        </p:grpSpPr>
        <p:grpSp>
          <p:nvGrpSpPr>
            <p:cNvPr id="3" name="Group 2">
              <a:extLst>
                <a:ext uri="{FF2B5EF4-FFF2-40B4-BE49-F238E27FC236}">
                  <a16:creationId xmlns:a16="http://schemas.microsoft.com/office/drawing/2014/main" id="{3E10E105-0730-7CB1-01D4-70BC832E9F81}"/>
                </a:ext>
              </a:extLst>
            </p:cNvPr>
            <p:cNvGrpSpPr/>
            <p:nvPr/>
          </p:nvGrpSpPr>
          <p:grpSpPr>
            <a:xfrm>
              <a:off x="838200" y="1578869"/>
              <a:ext cx="634270" cy="1108682"/>
              <a:chOff x="4186087" y="153298"/>
              <a:chExt cx="634270" cy="1108682"/>
            </a:xfrm>
          </p:grpSpPr>
          <p:pic>
            <p:nvPicPr>
              <p:cNvPr id="7" name="Picture 6" descr="Icon&#10;&#10;Description automatically generated">
                <a:extLst>
                  <a:ext uri="{FF2B5EF4-FFF2-40B4-BE49-F238E27FC236}">
                    <a16:creationId xmlns:a16="http://schemas.microsoft.com/office/drawing/2014/main" id="{24B663BE-9088-F613-A90A-65403D8204FA}"/>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4186087" y="624770"/>
                <a:ext cx="634270" cy="637210"/>
              </a:xfrm>
              <a:prstGeom prst="roundRect">
                <a:avLst/>
              </a:prstGeom>
              <a:ln w="38100">
                <a:noFill/>
                <a:prstDash val="dash"/>
              </a:ln>
            </p:spPr>
          </p:pic>
          <p:grpSp>
            <p:nvGrpSpPr>
              <p:cNvPr id="8" name="Group 7">
                <a:extLst>
                  <a:ext uri="{FF2B5EF4-FFF2-40B4-BE49-F238E27FC236}">
                    <a16:creationId xmlns:a16="http://schemas.microsoft.com/office/drawing/2014/main" id="{42354458-99A7-79A4-1CF0-4F9467C170E2}"/>
                  </a:ext>
                </a:extLst>
              </p:cNvPr>
              <p:cNvGrpSpPr/>
              <p:nvPr/>
            </p:nvGrpSpPr>
            <p:grpSpPr>
              <a:xfrm>
                <a:off x="4206897" y="153298"/>
                <a:ext cx="608325" cy="518118"/>
                <a:chOff x="5698806" y="2731519"/>
                <a:chExt cx="794384" cy="714375"/>
              </a:xfrm>
            </p:grpSpPr>
            <p:sp>
              <p:nvSpPr>
                <p:cNvPr id="9" name="Freeform 8">
                  <a:extLst>
                    <a:ext uri="{FF2B5EF4-FFF2-40B4-BE49-F238E27FC236}">
                      <a16:creationId xmlns:a16="http://schemas.microsoft.com/office/drawing/2014/main" id="{BAE8C47D-7DB3-BE3E-11B1-7C7B8A4E8FA6}"/>
                    </a:ext>
                  </a:extLst>
                </p:cNvPr>
                <p:cNvSpPr/>
                <p:nvPr/>
              </p:nvSpPr>
              <p:spPr>
                <a:xfrm>
                  <a:off x="6057899" y="2731519"/>
                  <a:ext cx="76200" cy="114300"/>
                </a:xfrm>
                <a:custGeom>
                  <a:avLst/>
                  <a:gdLst>
                    <a:gd name="connsiteX0" fmla="*/ 76200 w 76200"/>
                    <a:gd name="connsiteY0" fmla="*/ 57150 h 114300"/>
                    <a:gd name="connsiteX1" fmla="*/ 38100 w 76200"/>
                    <a:gd name="connsiteY1" fmla="*/ 0 h 114300"/>
                    <a:gd name="connsiteX2" fmla="*/ 0 w 76200"/>
                    <a:gd name="connsiteY2" fmla="*/ 57150 h 114300"/>
                    <a:gd name="connsiteX3" fmla="*/ 38100 w 7620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76200" h="114300">
                      <a:moveTo>
                        <a:pt x="76200" y="57150"/>
                      </a:moveTo>
                      <a:lnTo>
                        <a:pt x="38100" y="0"/>
                      </a:lnTo>
                      <a:lnTo>
                        <a:pt x="0" y="57150"/>
                      </a:lnTo>
                      <a:lnTo>
                        <a:pt x="38100" y="11430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4B85106-D9E1-46EC-318F-4897BEE86590}"/>
                    </a:ext>
                  </a:extLst>
                </p:cNvPr>
                <p:cNvSpPr/>
                <p:nvPr/>
              </p:nvSpPr>
              <p:spPr>
                <a:xfrm>
                  <a:off x="5800724" y="2879156"/>
                  <a:ext cx="590550" cy="457200"/>
                </a:xfrm>
                <a:custGeom>
                  <a:avLst/>
                  <a:gdLst>
                    <a:gd name="connsiteX0" fmla="*/ 295275 w 590550"/>
                    <a:gd name="connsiteY0" fmla="*/ 0 h 457200"/>
                    <a:gd name="connsiteX1" fmla="*/ 160020 w 590550"/>
                    <a:gd name="connsiteY1" fmla="*/ 226695 h 457200"/>
                    <a:gd name="connsiteX2" fmla="*/ 0 w 590550"/>
                    <a:gd name="connsiteY2" fmla="*/ 152400 h 457200"/>
                    <a:gd name="connsiteX3" fmla="*/ 57150 w 590550"/>
                    <a:gd name="connsiteY3" fmla="*/ 400050 h 457200"/>
                    <a:gd name="connsiteX4" fmla="*/ 57150 w 590550"/>
                    <a:gd name="connsiteY4" fmla="*/ 457200 h 457200"/>
                    <a:gd name="connsiteX5" fmla="*/ 533400 w 590550"/>
                    <a:gd name="connsiteY5" fmla="*/ 457200 h 457200"/>
                    <a:gd name="connsiteX6" fmla="*/ 533400 w 590550"/>
                    <a:gd name="connsiteY6" fmla="*/ 400050 h 457200"/>
                    <a:gd name="connsiteX7" fmla="*/ 590550 w 590550"/>
                    <a:gd name="connsiteY7" fmla="*/ 152400 h 457200"/>
                    <a:gd name="connsiteX8" fmla="*/ 430530 w 590550"/>
                    <a:gd name="connsiteY8" fmla="*/ 2266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550" h="457200">
                      <a:moveTo>
                        <a:pt x="295275" y="0"/>
                      </a:moveTo>
                      <a:lnTo>
                        <a:pt x="160020" y="226695"/>
                      </a:lnTo>
                      <a:lnTo>
                        <a:pt x="0" y="152400"/>
                      </a:lnTo>
                      <a:lnTo>
                        <a:pt x="57150" y="400050"/>
                      </a:lnTo>
                      <a:lnTo>
                        <a:pt x="57150" y="457200"/>
                      </a:lnTo>
                      <a:lnTo>
                        <a:pt x="533400" y="457200"/>
                      </a:lnTo>
                      <a:lnTo>
                        <a:pt x="533400" y="400050"/>
                      </a:lnTo>
                      <a:lnTo>
                        <a:pt x="590550" y="152400"/>
                      </a:lnTo>
                      <a:lnTo>
                        <a:pt x="430530" y="226695"/>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27EEE27-407E-66A6-63E8-A20160478909}"/>
                    </a:ext>
                  </a:extLst>
                </p:cNvPr>
                <p:cNvSpPr/>
                <p:nvPr/>
              </p:nvSpPr>
              <p:spPr>
                <a:xfrm>
                  <a:off x="5857874" y="3369694"/>
                  <a:ext cx="476250" cy="76200"/>
                </a:xfrm>
                <a:custGeom>
                  <a:avLst/>
                  <a:gdLst>
                    <a:gd name="connsiteX0" fmla="*/ 0 w 476250"/>
                    <a:gd name="connsiteY0" fmla="*/ 0 h 76200"/>
                    <a:gd name="connsiteX1" fmla="*/ 476250 w 476250"/>
                    <a:gd name="connsiteY1" fmla="*/ 0 h 76200"/>
                    <a:gd name="connsiteX2" fmla="*/ 476250 w 476250"/>
                    <a:gd name="connsiteY2" fmla="*/ 76200 h 76200"/>
                    <a:gd name="connsiteX3" fmla="*/ 0 w 47625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476250" h="76200">
                      <a:moveTo>
                        <a:pt x="0" y="0"/>
                      </a:moveTo>
                      <a:lnTo>
                        <a:pt x="476250" y="0"/>
                      </a:lnTo>
                      <a:lnTo>
                        <a:pt x="476250" y="76200"/>
                      </a:lnTo>
                      <a:lnTo>
                        <a:pt x="0" y="7620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89A2F74-E843-36EF-9E5F-55052E45BDCC}"/>
                    </a:ext>
                  </a:extLst>
                </p:cNvPr>
                <p:cNvSpPr/>
                <p:nvPr/>
              </p:nvSpPr>
              <p:spPr>
                <a:xfrm>
                  <a:off x="5698806" y="2924876"/>
                  <a:ext cx="80009" cy="80010"/>
                </a:xfrm>
                <a:custGeom>
                  <a:avLst/>
                  <a:gdLst>
                    <a:gd name="connsiteX0" fmla="*/ 0 w 80009"/>
                    <a:gd name="connsiteY0" fmla="*/ 0 h 80010"/>
                    <a:gd name="connsiteX1" fmla="*/ 13335 w 80009"/>
                    <a:gd name="connsiteY1" fmla="*/ 66675 h 80010"/>
                    <a:gd name="connsiteX2" fmla="*/ 80010 w 80009"/>
                    <a:gd name="connsiteY2" fmla="*/ 80010 h 80010"/>
                    <a:gd name="connsiteX3" fmla="*/ 66675 w 80009"/>
                    <a:gd name="connsiteY3" fmla="*/ 13335 h 80010"/>
                  </a:gdLst>
                  <a:ahLst/>
                  <a:cxnLst>
                    <a:cxn ang="0">
                      <a:pos x="connsiteX0" y="connsiteY0"/>
                    </a:cxn>
                    <a:cxn ang="0">
                      <a:pos x="connsiteX1" y="connsiteY1"/>
                    </a:cxn>
                    <a:cxn ang="0">
                      <a:pos x="connsiteX2" y="connsiteY2"/>
                    </a:cxn>
                    <a:cxn ang="0">
                      <a:pos x="connsiteX3" y="connsiteY3"/>
                    </a:cxn>
                  </a:cxnLst>
                  <a:rect l="l" t="t" r="r" b="b"/>
                  <a:pathLst>
                    <a:path w="80009" h="80010">
                      <a:moveTo>
                        <a:pt x="0" y="0"/>
                      </a:moveTo>
                      <a:lnTo>
                        <a:pt x="13335" y="66675"/>
                      </a:lnTo>
                      <a:lnTo>
                        <a:pt x="80010" y="80010"/>
                      </a:lnTo>
                      <a:lnTo>
                        <a:pt x="66675" y="13335"/>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9D4C131-2A6A-0798-0F98-5957056611D3}"/>
                    </a:ext>
                  </a:extLst>
                </p:cNvPr>
                <p:cNvSpPr/>
                <p:nvPr/>
              </p:nvSpPr>
              <p:spPr>
                <a:xfrm>
                  <a:off x="6413181" y="2924876"/>
                  <a:ext cx="80009" cy="80010"/>
                </a:xfrm>
                <a:custGeom>
                  <a:avLst/>
                  <a:gdLst>
                    <a:gd name="connsiteX0" fmla="*/ 13335 w 80009"/>
                    <a:gd name="connsiteY0" fmla="*/ 13335 h 80010"/>
                    <a:gd name="connsiteX1" fmla="*/ 0 w 80009"/>
                    <a:gd name="connsiteY1" fmla="*/ 80010 h 80010"/>
                    <a:gd name="connsiteX2" fmla="*/ 66675 w 80009"/>
                    <a:gd name="connsiteY2" fmla="*/ 66675 h 80010"/>
                    <a:gd name="connsiteX3" fmla="*/ 80010 w 80009"/>
                    <a:gd name="connsiteY3" fmla="*/ 0 h 80010"/>
                  </a:gdLst>
                  <a:ahLst/>
                  <a:cxnLst>
                    <a:cxn ang="0">
                      <a:pos x="connsiteX0" y="connsiteY0"/>
                    </a:cxn>
                    <a:cxn ang="0">
                      <a:pos x="connsiteX1" y="connsiteY1"/>
                    </a:cxn>
                    <a:cxn ang="0">
                      <a:pos x="connsiteX2" y="connsiteY2"/>
                    </a:cxn>
                    <a:cxn ang="0">
                      <a:pos x="connsiteX3" y="connsiteY3"/>
                    </a:cxn>
                  </a:cxnLst>
                  <a:rect l="l" t="t" r="r" b="b"/>
                  <a:pathLst>
                    <a:path w="80009" h="80010">
                      <a:moveTo>
                        <a:pt x="13335" y="13335"/>
                      </a:moveTo>
                      <a:lnTo>
                        <a:pt x="0" y="80010"/>
                      </a:lnTo>
                      <a:lnTo>
                        <a:pt x="66675" y="66675"/>
                      </a:lnTo>
                      <a:lnTo>
                        <a:pt x="80010" y="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grpSp>
        </p:grpSp>
        <p:cxnSp>
          <p:nvCxnSpPr>
            <p:cNvPr id="6" name="Straight Arrow Connector 5">
              <a:extLst>
                <a:ext uri="{FF2B5EF4-FFF2-40B4-BE49-F238E27FC236}">
                  <a16:creationId xmlns:a16="http://schemas.microsoft.com/office/drawing/2014/main" id="{F65EB0DB-E8A6-2CDC-70CD-C4FFCCD54746}"/>
                </a:ext>
              </a:extLst>
            </p:cNvPr>
            <p:cNvCxnSpPr>
              <a:cxnSpLocks/>
              <a:stCxn id="7" idx="3"/>
            </p:cNvCxnSpPr>
            <p:nvPr/>
          </p:nvCxnSpPr>
          <p:spPr>
            <a:xfrm>
              <a:off x="1472470" y="2368946"/>
              <a:ext cx="10109930" cy="0"/>
            </a:xfrm>
            <a:prstGeom prst="straightConnector1">
              <a:avLst/>
            </a:prstGeom>
            <a:ln w="381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E9AD1C0E-A601-996F-7481-DFC1EFF928AE}"/>
              </a:ext>
            </a:extLst>
          </p:cNvPr>
          <p:cNvGrpSpPr/>
          <p:nvPr/>
        </p:nvGrpSpPr>
        <p:grpSpPr>
          <a:xfrm>
            <a:off x="843335" y="3117218"/>
            <a:ext cx="10739065" cy="637210"/>
            <a:chOff x="843335" y="3010800"/>
            <a:chExt cx="10739065" cy="637210"/>
          </a:xfrm>
        </p:grpSpPr>
        <p:pic>
          <p:nvPicPr>
            <p:cNvPr id="15" name="Picture 14" descr="Icon&#10;&#10;Description automatically generated">
              <a:extLst>
                <a:ext uri="{FF2B5EF4-FFF2-40B4-BE49-F238E27FC236}">
                  <a16:creationId xmlns:a16="http://schemas.microsoft.com/office/drawing/2014/main" id="{3FE10B50-0F0C-C5D3-75FA-244A0E4D9AA8}"/>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3335" y="3010800"/>
              <a:ext cx="634270" cy="637210"/>
            </a:xfrm>
            <a:prstGeom prst="roundRect">
              <a:avLst/>
            </a:prstGeom>
            <a:ln w="38100">
              <a:noFill/>
              <a:prstDash val="dash"/>
            </a:ln>
          </p:spPr>
        </p:pic>
        <p:cxnSp>
          <p:nvCxnSpPr>
            <p:cNvPr id="16" name="Straight Arrow Connector 15">
              <a:extLst>
                <a:ext uri="{FF2B5EF4-FFF2-40B4-BE49-F238E27FC236}">
                  <a16:creationId xmlns:a16="http://schemas.microsoft.com/office/drawing/2014/main" id="{3E4485B0-7DC3-0BE7-5D6B-C7C81B4D7F02}"/>
                </a:ext>
              </a:extLst>
            </p:cNvPr>
            <p:cNvCxnSpPr>
              <a:cxnSpLocks/>
              <a:stCxn id="15" idx="3"/>
            </p:cNvCxnSpPr>
            <p:nvPr/>
          </p:nvCxnSpPr>
          <p:spPr>
            <a:xfrm>
              <a:off x="1477605" y="3329405"/>
              <a:ext cx="10104795" cy="0"/>
            </a:xfrm>
            <a:prstGeom prst="straightConnector1">
              <a:avLst/>
            </a:prstGeom>
            <a:ln w="381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17" name="Group 16">
            <a:extLst>
              <a:ext uri="{FF2B5EF4-FFF2-40B4-BE49-F238E27FC236}">
                <a16:creationId xmlns:a16="http://schemas.microsoft.com/office/drawing/2014/main" id="{CA9A0E4F-B176-B161-EB51-AEBE2C2D57AB}"/>
              </a:ext>
            </a:extLst>
          </p:cNvPr>
          <p:cNvGrpSpPr/>
          <p:nvPr/>
        </p:nvGrpSpPr>
        <p:grpSpPr>
          <a:xfrm>
            <a:off x="838200" y="3859518"/>
            <a:ext cx="10744200" cy="637210"/>
            <a:chOff x="838200" y="3971259"/>
            <a:chExt cx="10744200" cy="637210"/>
          </a:xfrm>
        </p:grpSpPr>
        <p:pic>
          <p:nvPicPr>
            <p:cNvPr id="18" name="Picture 17" descr="Icon&#10;&#10;Description automatically generated">
              <a:extLst>
                <a:ext uri="{FF2B5EF4-FFF2-40B4-BE49-F238E27FC236}">
                  <a16:creationId xmlns:a16="http://schemas.microsoft.com/office/drawing/2014/main" id="{12355EA2-06CB-998D-8CEE-FFBEB00E0817}"/>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38200" y="3971259"/>
              <a:ext cx="634270" cy="637210"/>
            </a:xfrm>
            <a:prstGeom prst="roundRect">
              <a:avLst/>
            </a:prstGeom>
            <a:ln w="38100">
              <a:noFill/>
              <a:prstDash val="dash"/>
            </a:ln>
          </p:spPr>
        </p:pic>
        <p:cxnSp>
          <p:nvCxnSpPr>
            <p:cNvPr id="19" name="Straight Arrow Connector 18">
              <a:extLst>
                <a:ext uri="{FF2B5EF4-FFF2-40B4-BE49-F238E27FC236}">
                  <a16:creationId xmlns:a16="http://schemas.microsoft.com/office/drawing/2014/main" id="{778B5A9E-65C7-DF7B-BB08-C8578B68B7C1}"/>
                </a:ext>
              </a:extLst>
            </p:cNvPr>
            <p:cNvCxnSpPr>
              <a:cxnSpLocks/>
              <a:stCxn id="18" idx="3"/>
            </p:cNvCxnSpPr>
            <p:nvPr/>
          </p:nvCxnSpPr>
          <p:spPr>
            <a:xfrm>
              <a:off x="1472470" y="4289864"/>
              <a:ext cx="10109930" cy="0"/>
            </a:xfrm>
            <a:prstGeom prst="straightConnector1">
              <a:avLst/>
            </a:prstGeom>
            <a:ln w="381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20" name="Group 19">
            <a:extLst>
              <a:ext uri="{FF2B5EF4-FFF2-40B4-BE49-F238E27FC236}">
                <a16:creationId xmlns:a16="http://schemas.microsoft.com/office/drawing/2014/main" id="{132DC141-0BE6-DE5B-9098-F5511D4D13FB}"/>
              </a:ext>
            </a:extLst>
          </p:cNvPr>
          <p:cNvGrpSpPr/>
          <p:nvPr/>
        </p:nvGrpSpPr>
        <p:grpSpPr>
          <a:xfrm>
            <a:off x="843336" y="4601818"/>
            <a:ext cx="10739064" cy="637210"/>
            <a:chOff x="843336" y="4931718"/>
            <a:chExt cx="10739064" cy="637210"/>
          </a:xfrm>
        </p:grpSpPr>
        <p:pic>
          <p:nvPicPr>
            <p:cNvPr id="21" name="Picture 20" descr="Icon&#10;&#10;Description automatically generated">
              <a:extLst>
                <a:ext uri="{FF2B5EF4-FFF2-40B4-BE49-F238E27FC236}">
                  <a16:creationId xmlns:a16="http://schemas.microsoft.com/office/drawing/2014/main" id="{837D33EB-0FA4-33EE-5AE8-480E08017EFD}"/>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3336" y="4931718"/>
              <a:ext cx="634270" cy="637210"/>
            </a:xfrm>
            <a:prstGeom prst="roundRect">
              <a:avLst/>
            </a:prstGeom>
            <a:ln w="38100">
              <a:noFill/>
              <a:prstDash val="dash"/>
            </a:ln>
          </p:spPr>
        </p:pic>
        <p:cxnSp>
          <p:nvCxnSpPr>
            <p:cNvPr id="22" name="Straight Arrow Connector 21">
              <a:extLst>
                <a:ext uri="{FF2B5EF4-FFF2-40B4-BE49-F238E27FC236}">
                  <a16:creationId xmlns:a16="http://schemas.microsoft.com/office/drawing/2014/main" id="{C55ECD54-6B11-84CD-9321-B2A26316BFDB}"/>
                </a:ext>
              </a:extLst>
            </p:cNvPr>
            <p:cNvCxnSpPr>
              <a:cxnSpLocks/>
              <a:stCxn id="21" idx="3"/>
            </p:cNvCxnSpPr>
            <p:nvPr/>
          </p:nvCxnSpPr>
          <p:spPr>
            <a:xfrm>
              <a:off x="1477606" y="5250323"/>
              <a:ext cx="10104794" cy="0"/>
            </a:xfrm>
            <a:prstGeom prst="straightConnector1">
              <a:avLst/>
            </a:prstGeom>
            <a:ln w="381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AF28E685-CF12-9639-A2A1-5CC5724F9ABF}"/>
              </a:ext>
            </a:extLst>
          </p:cNvPr>
          <p:cNvGrpSpPr/>
          <p:nvPr/>
        </p:nvGrpSpPr>
        <p:grpSpPr>
          <a:xfrm>
            <a:off x="838200" y="5344118"/>
            <a:ext cx="10744200" cy="637210"/>
            <a:chOff x="838200" y="5892177"/>
            <a:chExt cx="10744200" cy="637210"/>
          </a:xfrm>
        </p:grpSpPr>
        <p:pic>
          <p:nvPicPr>
            <p:cNvPr id="24" name="Picture 23" descr="Icon&#10;&#10;Description automatically generated">
              <a:extLst>
                <a:ext uri="{FF2B5EF4-FFF2-40B4-BE49-F238E27FC236}">
                  <a16:creationId xmlns:a16="http://schemas.microsoft.com/office/drawing/2014/main" id="{EB9C0E3C-992D-5F70-74B4-49E3DD1F03A7}"/>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38200" y="5892177"/>
              <a:ext cx="634270" cy="637210"/>
            </a:xfrm>
            <a:prstGeom prst="roundRect">
              <a:avLst/>
            </a:prstGeom>
            <a:ln w="38100">
              <a:noFill/>
              <a:prstDash val="dash"/>
            </a:ln>
          </p:spPr>
        </p:pic>
        <p:cxnSp>
          <p:nvCxnSpPr>
            <p:cNvPr id="25" name="Straight Arrow Connector 24">
              <a:extLst>
                <a:ext uri="{FF2B5EF4-FFF2-40B4-BE49-F238E27FC236}">
                  <a16:creationId xmlns:a16="http://schemas.microsoft.com/office/drawing/2014/main" id="{4454A389-BB36-5081-0403-7D3DD2A46993}"/>
                </a:ext>
              </a:extLst>
            </p:cNvPr>
            <p:cNvCxnSpPr>
              <a:cxnSpLocks/>
              <a:stCxn id="24" idx="3"/>
            </p:cNvCxnSpPr>
            <p:nvPr/>
          </p:nvCxnSpPr>
          <p:spPr>
            <a:xfrm>
              <a:off x="1472470" y="6210782"/>
              <a:ext cx="10109930" cy="0"/>
            </a:xfrm>
            <a:prstGeom prst="straightConnector1">
              <a:avLst/>
            </a:prstGeom>
            <a:ln w="381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grpSp>
      <p:cxnSp>
        <p:nvCxnSpPr>
          <p:cNvPr id="26" name="Straight Arrow Connector 25">
            <a:extLst>
              <a:ext uri="{FF2B5EF4-FFF2-40B4-BE49-F238E27FC236}">
                <a16:creationId xmlns:a16="http://schemas.microsoft.com/office/drawing/2014/main" id="{C35FD3DF-32F2-4FDA-BB30-5E44E3B7A7BE}"/>
              </a:ext>
            </a:extLst>
          </p:cNvPr>
          <p:cNvCxnSpPr/>
          <p:nvPr/>
        </p:nvCxnSpPr>
        <p:spPr>
          <a:xfrm>
            <a:off x="2054578" y="2693523"/>
            <a:ext cx="282222" cy="73547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5A759F3-4EDA-596E-E560-4AC37966C39A}"/>
              </a:ext>
            </a:extLst>
          </p:cNvPr>
          <p:cNvCxnSpPr/>
          <p:nvPr/>
        </p:nvCxnSpPr>
        <p:spPr>
          <a:xfrm>
            <a:off x="2077156" y="2693523"/>
            <a:ext cx="733777" cy="14846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C451023-A1DE-01F5-5065-56661023A19A}"/>
              </a:ext>
            </a:extLst>
          </p:cNvPr>
          <p:cNvCxnSpPr/>
          <p:nvPr/>
        </p:nvCxnSpPr>
        <p:spPr>
          <a:xfrm>
            <a:off x="2054578" y="2693523"/>
            <a:ext cx="1399822" cy="22269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FB5EA73-F688-920B-531C-21C4E1544A84}"/>
              </a:ext>
            </a:extLst>
          </p:cNvPr>
          <p:cNvCxnSpPr/>
          <p:nvPr/>
        </p:nvCxnSpPr>
        <p:spPr>
          <a:xfrm>
            <a:off x="2077156" y="2693523"/>
            <a:ext cx="2223911" cy="29692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DE812C7-3CB1-9353-08AC-CBCCAE0D068D}"/>
              </a:ext>
            </a:extLst>
          </p:cNvPr>
          <p:cNvCxnSpPr/>
          <p:nvPr/>
        </p:nvCxnSpPr>
        <p:spPr>
          <a:xfrm flipV="1">
            <a:off x="2336800" y="2693523"/>
            <a:ext cx="1862667" cy="735477"/>
          </a:xfrm>
          <a:prstGeom prst="straightConnector1">
            <a:avLst/>
          </a:prstGeom>
          <a:ln w="381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491F0DF-C270-2233-9798-224DD7743A2D}"/>
              </a:ext>
            </a:extLst>
          </p:cNvPr>
          <p:cNvCxnSpPr/>
          <p:nvPr/>
        </p:nvCxnSpPr>
        <p:spPr>
          <a:xfrm flipV="1">
            <a:off x="3160889" y="2693523"/>
            <a:ext cx="1467555" cy="1484600"/>
          </a:xfrm>
          <a:prstGeom prst="straightConnector1">
            <a:avLst/>
          </a:prstGeom>
          <a:ln w="381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C7D3950-D418-DCAB-4DCB-E825C6EEA436}"/>
              </a:ext>
            </a:extLst>
          </p:cNvPr>
          <p:cNvCxnSpPr/>
          <p:nvPr/>
        </p:nvCxnSpPr>
        <p:spPr>
          <a:xfrm flipV="1">
            <a:off x="3725333" y="2693523"/>
            <a:ext cx="1715911" cy="2226900"/>
          </a:xfrm>
          <a:prstGeom prst="straightConnector1">
            <a:avLst/>
          </a:prstGeom>
          <a:ln w="381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pic>
        <p:nvPicPr>
          <p:cNvPr id="33" name="Graphic 32" descr="Signature with solid fill">
            <a:extLst>
              <a:ext uri="{FF2B5EF4-FFF2-40B4-BE49-F238E27FC236}">
                <a16:creationId xmlns:a16="http://schemas.microsoft.com/office/drawing/2014/main" id="{398F7663-B1A7-B8B3-72DB-FBD1144C1D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53950" y="4055959"/>
            <a:ext cx="691286" cy="807518"/>
          </a:xfrm>
          <a:prstGeom prst="rect">
            <a:avLst/>
          </a:prstGeom>
        </p:spPr>
      </p:pic>
      <p:pic>
        <p:nvPicPr>
          <p:cNvPr id="34" name="Graphic 33" descr="Signature with solid fill">
            <a:extLst>
              <a:ext uri="{FF2B5EF4-FFF2-40B4-BE49-F238E27FC236}">
                <a16:creationId xmlns:a16="http://schemas.microsoft.com/office/drawing/2014/main" id="{781E51EB-5E65-4B4D-53B8-53161077F7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08181" y="3372054"/>
            <a:ext cx="691286" cy="807518"/>
          </a:xfrm>
          <a:prstGeom prst="rect">
            <a:avLst/>
          </a:prstGeom>
        </p:spPr>
      </p:pic>
      <p:pic>
        <p:nvPicPr>
          <p:cNvPr id="35" name="Graphic 34" descr="Signature with solid fill">
            <a:extLst>
              <a:ext uri="{FF2B5EF4-FFF2-40B4-BE49-F238E27FC236}">
                <a16:creationId xmlns:a16="http://schemas.microsoft.com/office/drawing/2014/main" id="{B2A0DDAF-6D15-F28C-4CD4-A8D64AA42D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19000" y="2686700"/>
            <a:ext cx="691286" cy="807518"/>
          </a:xfrm>
          <a:prstGeom prst="rect">
            <a:avLst/>
          </a:prstGeom>
        </p:spPr>
      </p:pic>
      <p:pic>
        <p:nvPicPr>
          <p:cNvPr id="36" name="Graphic 35" descr="Signature with solid fill">
            <a:extLst>
              <a:ext uri="{FF2B5EF4-FFF2-40B4-BE49-F238E27FC236}">
                <a16:creationId xmlns:a16="http://schemas.microsoft.com/office/drawing/2014/main" id="{6A20CEA7-2684-D978-B970-6E1D8C3492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0268" y="1934679"/>
            <a:ext cx="691286" cy="807518"/>
          </a:xfrm>
          <a:prstGeom prst="rect">
            <a:avLst/>
          </a:prstGeom>
        </p:spPr>
      </p:pic>
      <p:sp>
        <p:nvSpPr>
          <p:cNvPr id="40" name="TextBox 39">
            <a:extLst>
              <a:ext uri="{FF2B5EF4-FFF2-40B4-BE49-F238E27FC236}">
                <a16:creationId xmlns:a16="http://schemas.microsoft.com/office/drawing/2014/main" id="{E816E119-9469-1511-0A77-E72CB9BD7220}"/>
              </a:ext>
            </a:extLst>
          </p:cNvPr>
          <p:cNvSpPr txBox="1"/>
          <p:nvPr/>
        </p:nvSpPr>
        <p:spPr>
          <a:xfrm>
            <a:off x="1697357" y="2192720"/>
            <a:ext cx="745825" cy="584775"/>
          </a:xfrm>
          <a:prstGeom prst="rect">
            <a:avLst/>
          </a:prstGeom>
          <a:noFill/>
        </p:spPr>
        <p:txBody>
          <a:bodyPr wrap="square" rtlCol="0" anchor="ctr">
            <a:spAutoFit/>
          </a:bodyPr>
          <a:lstStyle/>
          <a:p>
            <a:pPr algn="ctr"/>
            <a:r>
              <a:rPr lang="en-US" sz="3200" dirty="0"/>
              <a:t>🍎</a:t>
            </a:r>
            <a:endParaRPr lang="en-US" dirty="0"/>
          </a:p>
        </p:txBody>
      </p:sp>
      <p:grpSp>
        <p:nvGrpSpPr>
          <p:cNvPr id="63" name="Group 62">
            <a:extLst>
              <a:ext uri="{FF2B5EF4-FFF2-40B4-BE49-F238E27FC236}">
                <a16:creationId xmlns:a16="http://schemas.microsoft.com/office/drawing/2014/main" id="{7EFA3843-B7DF-EC0F-1496-BCA2C662B8DE}"/>
              </a:ext>
            </a:extLst>
          </p:cNvPr>
          <p:cNvGrpSpPr/>
          <p:nvPr/>
        </p:nvGrpSpPr>
        <p:grpSpPr>
          <a:xfrm>
            <a:off x="5927080" y="1389878"/>
            <a:ext cx="914400" cy="914400"/>
            <a:chOff x="5277555" y="1730450"/>
            <a:chExt cx="914400" cy="914400"/>
          </a:xfrm>
        </p:grpSpPr>
        <p:pic>
          <p:nvPicPr>
            <p:cNvPr id="37" name="Graphic 36" descr="Diploma with solid fill">
              <a:extLst>
                <a:ext uri="{FF2B5EF4-FFF2-40B4-BE49-F238E27FC236}">
                  <a16:creationId xmlns:a16="http://schemas.microsoft.com/office/drawing/2014/main" id="{3F4C41F0-A9F9-5D0F-A322-9CBDC0A931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77555" y="1730450"/>
              <a:ext cx="914400" cy="914400"/>
            </a:xfrm>
            <a:prstGeom prst="rect">
              <a:avLst/>
            </a:prstGeom>
          </p:spPr>
        </p:pic>
        <p:sp>
          <p:nvSpPr>
            <p:cNvPr id="41" name="TextBox 40">
              <a:extLst>
                <a:ext uri="{FF2B5EF4-FFF2-40B4-BE49-F238E27FC236}">
                  <a16:creationId xmlns:a16="http://schemas.microsoft.com/office/drawing/2014/main" id="{69DE63C3-DA4A-F7E7-90BD-5D65AC36EB30}"/>
                </a:ext>
              </a:extLst>
            </p:cNvPr>
            <p:cNvSpPr txBox="1"/>
            <p:nvPr/>
          </p:nvSpPr>
          <p:spPr>
            <a:xfrm>
              <a:off x="5386956" y="1898256"/>
              <a:ext cx="361250" cy="461665"/>
            </a:xfrm>
            <a:prstGeom prst="rect">
              <a:avLst/>
            </a:prstGeom>
            <a:noFill/>
          </p:spPr>
          <p:txBody>
            <a:bodyPr wrap="square" rtlCol="0" anchor="ctr">
              <a:spAutoFit/>
            </a:bodyPr>
            <a:lstStyle/>
            <a:p>
              <a:pPr algn="ctr"/>
              <a:r>
                <a:rPr lang="en-US" sz="2400" dirty="0"/>
                <a:t>🍎</a:t>
              </a:r>
              <a:endParaRPr lang="en-US" sz="1200" dirty="0"/>
            </a:p>
          </p:txBody>
        </p:sp>
      </p:grpSp>
      <p:cxnSp>
        <p:nvCxnSpPr>
          <p:cNvPr id="42" name="Straight Arrow Connector 41">
            <a:extLst>
              <a:ext uri="{FF2B5EF4-FFF2-40B4-BE49-F238E27FC236}">
                <a16:creationId xmlns:a16="http://schemas.microsoft.com/office/drawing/2014/main" id="{8084B2DD-FD50-ABB8-C394-343601ABD18D}"/>
              </a:ext>
            </a:extLst>
          </p:cNvPr>
          <p:cNvCxnSpPr/>
          <p:nvPr/>
        </p:nvCxnSpPr>
        <p:spPr>
          <a:xfrm>
            <a:off x="6338714" y="2699166"/>
            <a:ext cx="282222" cy="73547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B330FD6-2DE1-79EC-A1DB-0B92EA30B933}"/>
              </a:ext>
            </a:extLst>
          </p:cNvPr>
          <p:cNvCxnSpPr/>
          <p:nvPr/>
        </p:nvCxnSpPr>
        <p:spPr>
          <a:xfrm>
            <a:off x="6361292" y="2699166"/>
            <a:ext cx="733777" cy="14846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291ADBB-7984-2179-9DD5-665AF41AF073}"/>
              </a:ext>
            </a:extLst>
          </p:cNvPr>
          <p:cNvCxnSpPr/>
          <p:nvPr/>
        </p:nvCxnSpPr>
        <p:spPr>
          <a:xfrm>
            <a:off x="6338714" y="2699166"/>
            <a:ext cx="1399822" cy="22269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0782EBD-D621-2B95-E3CC-1A776550C815}"/>
              </a:ext>
            </a:extLst>
          </p:cNvPr>
          <p:cNvCxnSpPr/>
          <p:nvPr/>
        </p:nvCxnSpPr>
        <p:spPr>
          <a:xfrm>
            <a:off x="6361292" y="2699166"/>
            <a:ext cx="2223911" cy="29692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C6CFE57-4677-DBB4-AF81-03A5C33AE78B}"/>
              </a:ext>
            </a:extLst>
          </p:cNvPr>
          <p:cNvCxnSpPr/>
          <p:nvPr/>
        </p:nvCxnSpPr>
        <p:spPr>
          <a:xfrm flipV="1">
            <a:off x="6632227" y="2687877"/>
            <a:ext cx="1862667" cy="735477"/>
          </a:xfrm>
          <a:prstGeom prst="straightConnector1">
            <a:avLst/>
          </a:prstGeom>
          <a:ln w="381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9DB370A-CF09-9A43-C927-9D244BD53654}"/>
              </a:ext>
            </a:extLst>
          </p:cNvPr>
          <p:cNvCxnSpPr/>
          <p:nvPr/>
        </p:nvCxnSpPr>
        <p:spPr>
          <a:xfrm flipV="1">
            <a:off x="7456316" y="2687877"/>
            <a:ext cx="1467555" cy="1484600"/>
          </a:xfrm>
          <a:prstGeom prst="straightConnector1">
            <a:avLst/>
          </a:prstGeom>
          <a:ln w="381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0AD60CA-9E33-B25C-7B47-91ED52276ABC}"/>
              </a:ext>
            </a:extLst>
          </p:cNvPr>
          <p:cNvCxnSpPr/>
          <p:nvPr/>
        </p:nvCxnSpPr>
        <p:spPr>
          <a:xfrm flipV="1">
            <a:off x="8020760" y="2687877"/>
            <a:ext cx="1715911" cy="2226900"/>
          </a:xfrm>
          <a:prstGeom prst="straightConnector1">
            <a:avLst/>
          </a:prstGeom>
          <a:ln w="381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pic>
        <p:nvPicPr>
          <p:cNvPr id="49" name="Graphic 48" descr="Signature with solid fill">
            <a:extLst>
              <a:ext uri="{FF2B5EF4-FFF2-40B4-BE49-F238E27FC236}">
                <a16:creationId xmlns:a16="http://schemas.microsoft.com/office/drawing/2014/main" id="{DDAE8FB7-AC59-F629-F3B7-D8C62569F2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49377" y="4050313"/>
            <a:ext cx="691286" cy="807518"/>
          </a:xfrm>
          <a:prstGeom prst="rect">
            <a:avLst/>
          </a:prstGeom>
        </p:spPr>
      </p:pic>
      <p:pic>
        <p:nvPicPr>
          <p:cNvPr id="50" name="Graphic 49" descr="Signature with solid fill">
            <a:extLst>
              <a:ext uri="{FF2B5EF4-FFF2-40B4-BE49-F238E27FC236}">
                <a16:creationId xmlns:a16="http://schemas.microsoft.com/office/drawing/2014/main" id="{22FBDB18-E6D5-5543-0D3D-E5B4B8CFEB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3608" y="3366408"/>
            <a:ext cx="691286" cy="807518"/>
          </a:xfrm>
          <a:prstGeom prst="rect">
            <a:avLst/>
          </a:prstGeom>
        </p:spPr>
      </p:pic>
      <p:pic>
        <p:nvPicPr>
          <p:cNvPr id="51" name="Graphic 50" descr="Signature with solid fill">
            <a:extLst>
              <a:ext uri="{FF2B5EF4-FFF2-40B4-BE49-F238E27FC236}">
                <a16:creationId xmlns:a16="http://schemas.microsoft.com/office/drawing/2014/main" id="{E154CF29-E2FA-A333-23DB-95F9C3D2A2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4427" y="2681054"/>
            <a:ext cx="691286" cy="807518"/>
          </a:xfrm>
          <a:prstGeom prst="rect">
            <a:avLst/>
          </a:prstGeom>
        </p:spPr>
      </p:pic>
      <p:pic>
        <p:nvPicPr>
          <p:cNvPr id="52" name="Graphic 51" descr="Signature with solid fill">
            <a:extLst>
              <a:ext uri="{FF2B5EF4-FFF2-40B4-BE49-F238E27FC236}">
                <a16:creationId xmlns:a16="http://schemas.microsoft.com/office/drawing/2014/main" id="{DD1F668B-6A92-AC73-E290-43E3309885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35695" y="1929033"/>
            <a:ext cx="691286" cy="807518"/>
          </a:xfrm>
          <a:prstGeom prst="rect">
            <a:avLst/>
          </a:prstGeom>
        </p:spPr>
      </p:pic>
      <p:grpSp>
        <p:nvGrpSpPr>
          <p:cNvPr id="64" name="Group 63">
            <a:extLst>
              <a:ext uri="{FF2B5EF4-FFF2-40B4-BE49-F238E27FC236}">
                <a16:creationId xmlns:a16="http://schemas.microsoft.com/office/drawing/2014/main" id="{4DA83352-A3C3-CC7E-F409-CB847F891710}"/>
              </a:ext>
            </a:extLst>
          </p:cNvPr>
          <p:cNvGrpSpPr/>
          <p:nvPr/>
        </p:nvGrpSpPr>
        <p:grpSpPr>
          <a:xfrm>
            <a:off x="9736671" y="214290"/>
            <a:ext cx="1288626" cy="1288626"/>
            <a:chOff x="9232987" y="1629238"/>
            <a:chExt cx="1288626" cy="1288626"/>
          </a:xfrm>
        </p:grpSpPr>
        <p:pic>
          <p:nvPicPr>
            <p:cNvPr id="53" name="Graphic 52" descr="Diploma with solid fill">
              <a:extLst>
                <a:ext uri="{FF2B5EF4-FFF2-40B4-BE49-F238E27FC236}">
                  <a16:creationId xmlns:a16="http://schemas.microsoft.com/office/drawing/2014/main" id="{82DE56C8-4464-C2CF-6EE6-BFFFDD3416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32987" y="1629238"/>
              <a:ext cx="1288626" cy="1288626"/>
            </a:xfrm>
            <a:prstGeom prst="rect">
              <a:avLst/>
            </a:prstGeom>
          </p:spPr>
        </p:pic>
        <p:pic>
          <p:nvPicPr>
            <p:cNvPr id="54" name="Graphic 53" descr="Diploma with solid fill">
              <a:extLst>
                <a:ext uri="{FF2B5EF4-FFF2-40B4-BE49-F238E27FC236}">
                  <a16:creationId xmlns:a16="http://schemas.microsoft.com/office/drawing/2014/main" id="{1C4522F9-6A15-7732-E8B6-F4FD2DC53A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33259" y="1901883"/>
              <a:ext cx="761654" cy="761654"/>
            </a:xfrm>
            <a:prstGeom prst="rect">
              <a:avLst/>
            </a:prstGeom>
          </p:spPr>
        </p:pic>
        <p:sp>
          <p:nvSpPr>
            <p:cNvPr id="55" name="TextBox 54">
              <a:extLst>
                <a:ext uri="{FF2B5EF4-FFF2-40B4-BE49-F238E27FC236}">
                  <a16:creationId xmlns:a16="http://schemas.microsoft.com/office/drawing/2014/main" id="{620ED411-75FB-5BBD-2FF7-279E54CE8B7A}"/>
                </a:ext>
              </a:extLst>
            </p:cNvPr>
            <p:cNvSpPr txBox="1"/>
            <p:nvPr/>
          </p:nvSpPr>
          <p:spPr>
            <a:xfrm>
              <a:off x="9542660" y="2077297"/>
              <a:ext cx="252496" cy="369332"/>
            </a:xfrm>
            <a:prstGeom prst="rect">
              <a:avLst/>
            </a:prstGeom>
            <a:noFill/>
          </p:spPr>
          <p:txBody>
            <a:bodyPr wrap="square" rtlCol="0" anchor="ctr">
              <a:spAutoFit/>
            </a:bodyPr>
            <a:lstStyle/>
            <a:p>
              <a:pPr algn="ctr"/>
              <a:r>
                <a:rPr lang="en-US" sz="1800" dirty="0"/>
                <a:t>🍎</a:t>
              </a:r>
              <a:endParaRPr lang="en-US" sz="1200" dirty="0"/>
            </a:p>
          </p:txBody>
        </p:sp>
      </p:grpSp>
      <p:cxnSp>
        <p:nvCxnSpPr>
          <p:cNvPr id="66" name="Straight Arrow Connector 65">
            <a:extLst>
              <a:ext uri="{FF2B5EF4-FFF2-40B4-BE49-F238E27FC236}">
                <a16:creationId xmlns:a16="http://schemas.microsoft.com/office/drawing/2014/main" id="{43E1FFA6-5048-CC34-AC1D-FDCA2CE188D5}"/>
              </a:ext>
            </a:extLst>
          </p:cNvPr>
          <p:cNvCxnSpPr>
            <a:cxnSpLocks/>
            <a:endCxn id="68" idx="2"/>
          </p:cNvCxnSpPr>
          <p:nvPr/>
        </p:nvCxnSpPr>
        <p:spPr>
          <a:xfrm flipV="1">
            <a:off x="4583288" y="1689240"/>
            <a:ext cx="367580" cy="1009926"/>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68" name="TextBox 67">
            <a:extLst>
              <a:ext uri="{FF2B5EF4-FFF2-40B4-BE49-F238E27FC236}">
                <a16:creationId xmlns:a16="http://schemas.microsoft.com/office/drawing/2014/main" id="{FB8FA60C-A964-2DF0-DFC6-8756B39BD811}"/>
              </a:ext>
            </a:extLst>
          </p:cNvPr>
          <p:cNvSpPr txBox="1"/>
          <p:nvPr/>
        </p:nvSpPr>
        <p:spPr>
          <a:xfrm>
            <a:off x="4013891" y="1053681"/>
            <a:ext cx="1873953" cy="635559"/>
          </a:xfrm>
          <a:prstGeom prst="rect">
            <a:avLst/>
          </a:prstGeom>
          <a:noFill/>
        </p:spPr>
        <p:txBody>
          <a:bodyPr wrap="square" rtlCol="0">
            <a:spAutoFit/>
          </a:bodyPr>
          <a:lstStyle/>
          <a:p>
            <a:r>
              <a:rPr lang="en-US" dirty="0"/>
              <a:t>Enough to commit by CFT logic</a:t>
            </a:r>
          </a:p>
        </p:txBody>
      </p:sp>
      <p:sp>
        <p:nvSpPr>
          <p:cNvPr id="71" name="TextBox 70">
            <a:extLst>
              <a:ext uri="{FF2B5EF4-FFF2-40B4-BE49-F238E27FC236}">
                <a16:creationId xmlns:a16="http://schemas.microsoft.com/office/drawing/2014/main" id="{C35311E8-126E-3A3E-8214-F664687AFE88}"/>
              </a:ext>
            </a:extLst>
          </p:cNvPr>
          <p:cNvSpPr txBox="1"/>
          <p:nvPr/>
        </p:nvSpPr>
        <p:spPr>
          <a:xfrm>
            <a:off x="6106604" y="2176321"/>
            <a:ext cx="626761" cy="584775"/>
          </a:xfrm>
          <a:prstGeom prst="rect">
            <a:avLst/>
          </a:prstGeom>
          <a:noFill/>
        </p:spPr>
        <p:txBody>
          <a:bodyPr wrap="square" rtlCol="0" anchor="ctr">
            <a:spAutoFit/>
          </a:bodyPr>
          <a:lstStyle/>
          <a:p>
            <a:pPr algn="ctr"/>
            <a:r>
              <a:rPr lang="en-US" sz="3200" dirty="0"/>
              <a:t>🍊</a:t>
            </a:r>
          </a:p>
        </p:txBody>
      </p:sp>
      <p:cxnSp>
        <p:nvCxnSpPr>
          <p:cNvPr id="72" name="Straight Arrow Connector 71">
            <a:extLst>
              <a:ext uri="{FF2B5EF4-FFF2-40B4-BE49-F238E27FC236}">
                <a16:creationId xmlns:a16="http://schemas.microsoft.com/office/drawing/2014/main" id="{69A3AE24-313A-A1D7-7BB3-3AEFF5D2B8ED}"/>
              </a:ext>
            </a:extLst>
          </p:cNvPr>
          <p:cNvCxnSpPr>
            <a:cxnSpLocks/>
          </p:cNvCxnSpPr>
          <p:nvPr/>
        </p:nvCxnSpPr>
        <p:spPr>
          <a:xfrm flipV="1">
            <a:off x="8896106" y="1696334"/>
            <a:ext cx="367580" cy="1009926"/>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74" name="Graphic 73" descr="Diploma with solid fill">
            <a:extLst>
              <a:ext uri="{FF2B5EF4-FFF2-40B4-BE49-F238E27FC236}">
                <a16:creationId xmlns:a16="http://schemas.microsoft.com/office/drawing/2014/main" id="{216BE9C5-B1A2-5089-559F-EEABBB8DB5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04139" y="1165098"/>
            <a:ext cx="914400" cy="914400"/>
          </a:xfrm>
          <a:prstGeom prst="rect">
            <a:avLst/>
          </a:prstGeom>
        </p:spPr>
      </p:pic>
      <p:sp>
        <p:nvSpPr>
          <p:cNvPr id="76" name="TextBox 75">
            <a:extLst>
              <a:ext uri="{FF2B5EF4-FFF2-40B4-BE49-F238E27FC236}">
                <a16:creationId xmlns:a16="http://schemas.microsoft.com/office/drawing/2014/main" id="{28637750-5935-CC09-AD02-66CBEDD33013}"/>
              </a:ext>
            </a:extLst>
          </p:cNvPr>
          <p:cNvSpPr txBox="1"/>
          <p:nvPr/>
        </p:nvSpPr>
        <p:spPr>
          <a:xfrm>
            <a:off x="10184737" y="1486993"/>
            <a:ext cx="336876" cy="461665"/>
          </a:xfrm>
          <a:prstGeom prst="rect">
            <a:avLst/>
          </a:prstGeom>
          <a:noFill/>
        </p:spPr>
        <p:txBody>
          <a:bodyPr wrap="square" rtlCol="0" anchor="ctr">
            <a:spAutoFit/>
          </a:bodyPr>
          <a:lstStyle/>
          <a:p>
            <a:pPr algn="ctr"/>
            <a:r>
              <a:rPr lang="en-US" sz="2400" dirty="0"/>
              <a:t>🍊</a:t>
            </a:r>
          </a:p>
        </p:txBody>
      </p:sp>
      <p:sp>
        <p:nvSpPr>
          <p:cNvPr id="77" name="TextBox 76">
            <a:extLst>
              <a:ext uri="{FF2B5EF4-FFF2-40B4-BE49-F238E27FC236}">
                <a16:creationId xmlns:a16="http://schemas.microsoft.com/office/drawing/2014/main" id="{F88B1B87-A2B3-0137-D575-266FAC9648C5}"/>
              </a:ext>
            </a:extLst>
          </p:cNvPr>
          <p:cNvSpPr txBox="1"/>
          <p:nvPr/>
        </p:nvSpPr>
        <p:spPr>
          <a:xfrm>
            <a:off x="10154627" y="2100540"/>
            <a:ext cx="482728" cy="584775"/>
          </a:xfrm>
          <a:prstGeom prst="rect">
            <a:avLst/>
          </a:prstGeom>
          <a:noFill/>
        </p:spPr>
        <p:txBody>
          <a:bodyPr wrap="square" rtlCol="0" anchor="ctr">
            <a:spAutoFit/>
          </a:bodyPr>
          <a:lstStyle/>
          <a:p>
            <a:pPr algn="ctr"/>
            <a:r>
              <a:rPr lang="en-US" sz="3200" dirty="0"/>
              <a:t>🥑</a:t>
            </a:r>
          </a:p>
        </p:txBody>
      </p:sp>
      <p:cxnSp>
        <p:nvCxnSpPr>
          <p:cNvPr id="38" name="Straight Arrow Connector 37">
            <a:extLst>
              <a:ext uri="{FF2B5EF4-FFF2-40B4-BE49-F238E27FC236}">
                <a16:creationId xmlns:a16="http://schemas.microsoft.com/office/drawing/2014/main" id="{8618292F-73B3-B402-9EE7-61388E8540F2}"/>
              </a:ext>
            </a:extLst>
          </p:cNvPr>
          <p:cNvCxnSpPr>
            <a:cxnSpLocks/>
          </p:cNvCxnSpPr>
          <p:nvPr/>
        </p:nvCxnSpPr>
        <p:spPr>
          <a:xfrm>
            <a:off x="10307488" y="2706260"/>
            <a:ext cx="282222" cy="73547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3E18121-B543-34B8-DA57-EC2716A6FDBE}"/>
              </a:ext>
            </a:extLst>
          </p:cNvPr>
          <p:cNvCxnSpPr>
            <a:cxnSpLocks/>
          </p:cNvCxnSpPr>
          <p:nvPr/>
        </p:nvCxnSpPr>
        <p:spPr>
          <a:xfrm>
            <a:off x="10330066" y="2706260"/>
            <a:ext cx="733777" cy="14846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84B7541-AA51-2C0C-6FA1-911210442421}"/>
              </a:ext>
            </a:extLst>
          </p:cNvPr>
          <p:cNvCxnSpPr>
            <a:cxnSpLocks/>
          </p:cNvCxnSpPr>
          <p:nvPr/>
        </p:nvCxnSpPr>
        <p:spPr>
          <a:xfrm>
            <a:off x="10307488" y="2706260"/>
            <a:ext cx="617196" cy="224501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9EE69B0-5DD2-B3E4-46BA-13BD59E03B93}"/>
              </a:ext>
            </a:extLst>
          </p:cNvPr>
          <p:cNvCxnSpPr>
            <a:cxnSpLocks/>
          </p:cNvCxnSpPr>
          <p:nvPr/>
        </p:nvCxnSpPr>
        <p:spPr>
          <a:xfrm>
            <a:off x="10330066" y="2706260"/>
            <a:ext cx="469237" cy="295646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08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1" grpId="0"/>
      <p:bldP spid="76" grpId="0"/>
      <p:bldP spid="7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C06C1-5E6C-81F2-2967-740EA6EB50A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11E5142-4965-ECD7-2BCB-348DBB84222C}"/>
              </a:ext>
            </a:extLst>
          </p:cNvPr>
          <p:cNvSpPr>
            <a:spLocks noGrp="1"/>
          </p:cNvSpPr>
          <p:nvPr>
            <p:ph type="title"/>
          </p:nvPr>
        </p:nvSpPr>
        <p:spPr/>
        <p:txBody>
          <a:bodyPr/>
          <a:lstStyle/>
          <a:p>
            <a:r>
              <a:rPr lang="en-US" dirty="0" err="1"/>
              <a:t>PirateShip</a:t>
            </a:r>
            <a:endParaRPr lang="en-US" dirty="0"/>
          </a:p>
        </p:txBody>
      </p:sp>
      <p:sp>
        <p:nvSpPr>
          <p:cNvPr id="4" name="Slide Number Placeholder 3">
            <a:extLst>
              <a:ext uri="{FF2B5EF4-FFF2-40B4-BE49-F238E27FC236}">
                <a16:creationId xmlns:a16="http://schemas.microsoft.com/office/drawing/2014/main" id="{282670A3-A8BA-663D-D376-24A084993FD6}"/>
              </a:ext>
            </a:extLst>
          </p:cNvPr>
          <p:cNvSpPr>
            <a:spLocks noGrp="1"/>
          </p:cNvSpPr>
          <p:nvPr>
            <p:ph type="sldNum" sz="quarter" idx="12"/>
          </p:nvPr>
        </p:nvSpPr>
        <p:spPr/>
        <p:txBody>
          <a:bodyPr/>
          <a:lstStyle/>
          <a:p>
            <a:fld id="{48F63A3B-78C7-47BE-AE5E-E10140E04643}" type="slidenum">
              <a:rPr lang="en-US" smtClean="0"/>
              <a:t>36</a:t>
            </a:fld>
            <a:endParaRPr lang="en-US" dirty="0"/>
          </a:p>
        </p:txBody>
      </p:sp>
      <p:grpSp>
        <p:nvGrpSpPr>
          <p:cNvPr id="2" name="Group 1">
            <a:extLst>
              <a:ext uri="{FF2B5EF4-FFF2-40B4-BE49-F238E27FC236}">
                <a16:creationId xmlns:a16="http://schemas.microsoft.com/office/drawing/2014/main" id="{81295873-510F-A2EA-E0E9-DA5C21A0521B}"/>
              </a:ext>
            </a:extLst>
          </p:cNvPr>
          <p:cNvGrpSpPr/>
          <p:nvPr/>
        </p:nvGrpSpPr>
        <p:grpSpPr>
          <a:xfrm>
            <a:off x="838200" y="1903446"/>
            <a:ext cx="10744200" cy="1108682"/>
            <a:chOff x="838200" y="1578869"/>
            <a:chExt cx="10744200" cy="1108682"/>
          </a:xfrm>
        </p:grpSpPr>
        <p:grpSp>
          <p:nvGrpSpPr>
            <p:cNvPr id="3" name="Group 2">
              <a:extLst>
                <a:ext uri="{FF2B5EF4-FFF2-40B4-BE49-F238E27FC236}">
                  <a16:creationId xmlns:a16="http://schemas.microsoft.com/office/drawing/2014/main" id="{F8C6B55F-9F27-E8C8-15A0-4D192E874296}"/>
                </a:ext>
              </a:extLst>
            </p:cNvPr>
            <p:cNvGrpSpPr/>
            <p:nvPr/>
          </p:nvGrpSpPr>
          <p:grpSpPr>
            <a:xfrm>
              <a:off x="838200" y="1578869"/>
              <a:ext cx="634270" cy="1108682"/>
              <a:chOff x="4186087" y="153298"/>
              <a:chExt cx="634270" cy="1108682"/>
            </a:xfrm>
          </p:grpSpPr>
          <p:pic>
            <p:nvPicPr>
              <p:cNvPr id="7" name="Picture 6" descr="Icon&#10;&#10;Description automatically generated">
                <a:extLst>
                  <a:ext uri="{FF2B5EF4-FFF2-40B4-BE49-F238E27FC236}">
                    <a16:creationId xmlns:a16="http://schemas.microsoft.com/office/drawing/2014/main" id="{837B6CE2-A7A3-6A4A-9358-C82CD5CD85EB}"/>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4186087" y="624770"/>
                <a:ext cx="634270" cy="637210"/>
              </a:xfrm>
              <a:prstGeom prst="roundRect">
                <a:avLst/>
              </a:prstGeom>
              <a:ln w="38100">
                <a:noFill/>
                <a:prstDash val="dash"/>
              </a:ln>
            </p:spPr>
          </p:pic>
          <p:grpSp>
            <p:nvGrpSpPr>
              <p:cNvPr id="8" name="Group 7">
                <a:extLst>
                  <a:ext uri="{FF2B5EF4-FFF2-40B4-BE49-F238E27FC236}">
                    <a16:creationId xmlns:a16="http://schemas.microsoft.com/office/drawing/2014/main" id="{014DCCFB-2BC1-141D-90E3-05BD25D02101}"/>
                  </a:ext>
                </a:extLst>
              </p:cNvPr>
              <p:cNvGrpSpPr/>
              <p:nvPr/>
            </p:nvGrpSpPr>
            <p:grpSpPr>
              <a:xfrm>
                <a:off x="4206897" y="153298"/>
                <a:ext cx="608325" cy="518118"/>
                <a:chOff x="5698806" y="2731519"/>
                <a:chExt cx="794384" cy="714375"/>
              </a:xfrm>
            </p:grpSpPr>
            <p:sp>
              <p:nvSpPr>
                <p:cNvPr id="9" name="Freeform 8">
                  <a:extLst>
                    <a:ext uri="{FF2B5EF4-FFF2-40B4-BE49-F238E27FC236}">
                      <a16:creationId xmlns:a16="http://schemas.microsoft.com/office/drawing/2014/main" id="{81C04A9A-81F2-DF3A-E2E6-93A29D71051A}"/>
                    </a:ext>
                  </a:extLst>
                </p:cNvPr>
                <p:cNvSpPr/>
                <p:nvPr/>
              </p:nvSpPr>
              <p:spPr>
                <a:xfrm>
                  <a:off x="6057899" y="2731519"/>
                  <a:ext cx="76200" cy="114300"/>
                </a:xfrm>
                <a:custGeom>
                  <a:avLst/>
                  <a:gdLst>
                    <a:gd name="connsiteX0" fmla="*/ 76200 w 76200"/>
                    <a:gd name="connsiteY0" fmla="*/ 57150 h 114300"/>
                    <a:gd name="connsiteX1" fmla="*/ 38100 w 76200"/>
                    <a:gd name="connsiteY1" fmla="*/ 0 h 114300"/>
                    <a:gd name="connsiteX2" fmla="*/ 0 w 76200"/>
                    <a:gd name="connsiteY2" fmla="*/ 57150 h 114300"/>
                    <a:gd name="connsiteX3" fmla="*/ 38100 w 7620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76200" h="114300">
                      <a:moveTo>
                        <a:pt x="76200" y="57150"/>
                      </a:moveTo>
                      <a:lnTo>
                        <a:pt x="38100" y="0"/>
                      </a:lnTo>
                      <a:lnTo>
                        <a:pt x="0" y="57150"/>
                      </a:lnTo>
                      <a:lnTo>
                        <a:pt x="38100" y="11430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A26BCF6-898E-B3A0-69A2-4D37DDC2B7D0}"/>
                    </a:ext>
                  </a:extLst>
                </p:cNvPr>
                <p:cNvSpPr/>
                <p:nvPr/>
              </p:nvSpPr>
              <p:spPr>
                <a:xfrm>
                  <a:off x="5800724" y="2879156"/>
                  <a:ext cx="590550" cy="457200"/>
                </a:xfrm>
                <a:custGeom>
                  <a:avLst/>
                  <a:gdLst>
                    <a:gd name="connsiteX0" fmla="*/ 295275 w 590550"/>
                    <a:gd name="connsiteY0" fmla="*/ 0 h 457200"/>
                    <a:gd name="connsiteX1" fmla="*/ 160020 w 590550"/>
                    <a:gd name="connsiteY1" fmla="*/ 226695 h 457200"/>
                    <a:gd name="connsiteX2" fmla="*/ 0 w 590550"/>
                    <a:gd name="connsiteY2" fmla="*/ 152400 h 457200"/>
                    <a:gd name="connsiteX3" fmla="*/ 57150 w 590550"/>
                    <a:gd name="connsiteY3" fmla="*/ 400050 h 457200"/>
                    <a:gd name="connsiteX4" fmla="*/ 57150 w 590550"/>
                    <a:gd name="connsiteY4" fmla="*/ 457200 h 457200"/>
                    <a:gd name="connsiteX5" fmla="*/ 533400 w 590550"/>
                    <a:gd name="connsiteY5" fmla="*/ 457200 h 457200"/>
                    <a:gd name="connsiteX6" fmla="*/ 533400 w 590550"/>
                    <a:gd name="connsiteY6" fmla="*/ 400050 h 457200"/>
                    <a:gd name="connsiteX7" fmla="*/ 590550 w 590550"/>
                    <a:gd name="connsiteY7" fmla="*/ 152400 h 457200"/>
                    <a:gd name="connsiteX8" fmla="*/ 430530 w 590550"/>
                    <a:gd name="connsiteY8" fmla="*/ 2266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550" h="457200">
                      <a:moveTo>
                        <a:pt x="295275" y="0"/>
                      </a:moveTo>
                      <a:lnTo>
                        <a:pt x="160020" y="226695"/>
                      </a:lnTo>
                      <a:lnTo>
                        <a:pt x="0" y="152400"/>
                      </a:lnTo>
                      <a:lnTo>
                        <a:pt x="57150" y="400050"/>
                      </a:lnTo>
                      <a:lnTo>
                        <a:pt x="57150" y="457200"/>
                      </a:lnTo>
                      <a:lnTo>
                        <a:pt x="533400" y="457200"/>
                      </a:lnTo>
                      <a:lnTo>
                        <a:pt x="533400" y="400050"/>
                      </a:lnTo>
                      <a:lnTo>
                        <a:pt x="590550" y="152400"/>
                      </a:lnTo>
                      <a:lnTo>
                        <a:pt x="430530" y="226695"/>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5B170DA-1B33-1309-3CE8-0E06AB95F065}"/>
                    </a:ext>
                  </a:extLst>
                </p:cNvPr>
                <p:cNvSpPr/>
                <p:nvPr/>
              </p:nvSpPr>
              <p:spPr>
                <a:xfrm>
                  <a:off x="5857874" y="3369694"/>
                  <a:ext cx="476250" cy="76200"/>
                </a:xfrm>
                <a:custGeom>
                  <a:avLst/>
                  <a:gdLst>
                    <a:gd name="connsiteX0" fmla="*/ 0 w 476250"/>
                    <a:gd name="connsiteY0" fmla="*/ 0 h 76200"/>
                    <a:gd name="connsiteX1" fmla="*/ 476250 w 476250"/>
                    <a:gd name="connsiteY1" fmla="*/ 0 h 76200"/>
                    <a:gd name="connsiteX2" fmla="*/ 476250 w 476250"/>
                    <a:gd name="connsiteY2" fmla="*/ 76200 h 76200"/>
                    <a:gd name="connsiteX3" fmla="*/ 0 w 47625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476250" h="76200">
                      <a:moveTo>
                        <a:pt x="0" y="0"/>
                      </a:moveTo>
                      <a:lnTo>
                        <a:pt x="476250" y="0"/>
                      </a:lnTo>
                      <a:lnTo>
                        <a:pt x="476250" y="76200"/>
                      </a:lnTo>
                      <a:lnTo>
                        <a:pt x="0" y="7620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C2797DC-8004-3827-F8AB-5174B8774705}"/>
                    </a:ext>
                  </a:extLst>
                </p:cNvPr>
                <p:cNvSpPr/>
                <p:nvPr/>
              </p:nvSpPr>
              <p:spPr>
                <a:xfrm>
                  <a:off x="5698806" y="2924876"/>
                  <a:ext cx="80009" cy="80010"/>
                </a:xfrm>
                <a:custGeom>
                  <a:avLst/>
                  <a:gdLst>
                    <a:gd name="connsiteX0" fmla="*/ 0 w 80009"/>
                    <a:gd name="connsiteY0" fmla="*/ 0 h 80010"/>
                    <a:gd name="connsiteX1" fmla="*/ 13335 w 80009"/>
                    <a:gd name="connsiteY1" fmla="*/ 66675 h 80010"/>
                    <a:gd name="connsiteX2" fmla="*/ 80010 w 80009"/>
                    <a:gd name="connsiteY2" fmla="*/ 80010 h 80010"/>
                    <a:gd name="connsiteX3" fmla="*/ 66675 w 80009"/>
                    <a:gd name="connsiteY3" fmla="*/ 13335 h 80010"/>
                  </a:gdLst>
                  <a:ahLst/>
                  <a:cxnLst>
                    <a:cxn ang="0">
                      <a:pos x="connsiteX0" y="connsiteY0"/>
                    </a:cxn>
                    <a:cxn ang="0">
                      <a:pos x="connsiteX1" y="connsiteY1"/>
                    </a:cxn>
                    <a:cxn ang="0">
                      <a:pos x="connsiteX2" y="connsiteY2"/>
                    </a:cxn>
                    <a:cxn ang="0">
                      <a:pos x="connsiteX3" y="connsiteY3"/>
                    </a:cxn>
                  </a:cxnLst>
                  <a:rect l="l" t="t" r="r" b="b"/>
                  <a:pathLst>
                    <a:path w="80009" h="80010">
                      <a:moveTo>
                        <a:pt x="0" y="0"/>
                      </a:moveTo>
                      <a:lnTo>
                        <a:pt x="13335" y="66675"/>
                      </a:lnTo>
                      <a:lnTo>
                        <a:pt x="80010" y="80010"/>
                      </a:lnTo>
                      <a:lnTo>
                        <a:pt x="66675" y="13335"/>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C9763D-F95B-B8B9-29F9-25428C278649}"/>
                    </a:ext>
                  </a:extLst>
                </p:cNvPr>
                <p:cNvSpPr/>
                <p:nvPr/>
              </p:nvSpPr>
              <p:spPr>
                <a:xfrm>
                  <a:off x="6413181" y="2924876"/>
                  <a:ext cx="80009" cy="80010"/>
                </a:xfrm>
                <a:custGeom>
                  <a:avLst/>
                  <a:gdLst>
                    <a:gd name="connsiteX0" fmla="*/ 13335 w 80009"/>
                    <a:gd name="connsiteY0" fmla="*/ 13335 h 80010"/>
                    <a:gd name="connsiteX1" fmla="*/ 0 w 80009"/>
                    <a:gd name="connsiteY1" fmla="*/ 80010 h 80010"/>
                    <a:gd name="connsiteX2" fmla="*/ 66675 w 80009"/>
                    <a:gd name="connsiteY2" fmla="*/ 66675 h 80010"/>
                    <a:gd name="connsiteX3" fmla="*/ 80010 w 80009"/>
                    <a:gd name="connsiteY3" fmla="*/ 0 h 80010"/>
                  </a:gdLst>
                  <a:ahLst/>
                  <a:cxnLst>
                    <a:cxn ang="0">
                      <a:pos x="connsiteX0" y="connsiteY0"/>
                    </a:cxn>
                    <a:cxn ang="0">
                      <a:pos x="connsiteX1" y="connsiteY1"/>
                    </a:cxn>
                    <a:cxn ang="0">
                      <a:pos x="connsiteX2" y="connsiteY2"/>
                    </a:cxn>
                    <a:cxn ang="0">
                      <a:pos x="connsiteX3" y="connsiteY3"/>
                    </a:cxn>
                  </a:cxnLst>
                  <a:rect l="l" t="t" r="r" b="b"/>
                  <a:pathLst>
                    <a:path w="80009" h="80010">
                      <a:moveTo>
                        <a:pt x="13335" y="13335"/>
                      </a:moveTo>
                      <a:lnTo>
                        <a:pt x="0" y="80010"/>
                      </a:lnTo>
                      <a:lnTo>
                        <a:pt x="66675" y="66675"/>
                      </a:lnTo>
                      <a:lnTo>
                        <a:pt x="80010" y="0"/>
                      </a:lnTo>
                      <a:close/>
                    </a:path>
                  </a:pathLst>
                </a:custGeom>
                <a:solidFill>
                  <a:schemeClr val="accent4">
                    <a:lumMod val="40000"/>
                    <a:lumOff val="60000"/>
                  </a:schemeClr>
                </a:solidFill>
                <a:ln w="9525" cap="flat">
                  <a:solidFill>
                    <a:schemeClr val="tx1"/>
                  </a:solidFill>
                  <a:prstDash val="solid"/>
                  <a:miter/>
                </a:ln>
              </p:spPr>
              <p:txBody>
                <a:bodyPr rtlCol="0" anchor="ctr"/>
                <a:lstStyle/>
                <a:p>
                  <a:endParaRPr lang="en-US"/>
                </a:p>
              </p:txBody>
            </p:sp>
          </p:grpSp>
        </p:grpSp>
        <p:cxnSp>
          <p:nvCxnSpPr>
            <p:cNvPr id="6" name="Straight Arrow Connector 5">
              <a:extLst>
                <a:ext uri="{FF2B5EF4-FFF2-40B4-BE49-F238E27FC236}">
                  <a16:creationId xmlns:a16="http://schemas.microsoft.com/office/drawing/2014/main" id="{0FCF9889-AAC2-2C3C-B702-04F1EB59A5A9}"/>
                </a:ext>
              </a:extLst>
            </p:cNvPr>
            <p:cNvCxnSpPr>
              <a:cxnSpLocks/>
              <a:stCxn id="7" idx="3"/>
            </p:cNvCxnSpPr>
            <p:nvPr/>
          </p:nvCxnSpPr>
          <p:spPr>
            <a:xfrm>
              <a:off x="1472470" y="2368946"/>
              <a:ext cx="10109930" cy="0"/>
            </a:xfrm>
            <a:prstGeom prst="straightConnector1">
              <a:avLst/>
            </a:prstGeom>
            <a:ln w="381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4939469D-BE95-A9F9-5298-69BEDDAF6DE2}"/>
              </a:ext>
            </a:extLst>
          </p:cNvPr>
          <p:cNvGrpSpPr/>
          <p:nvPr/>
        </p:nvGrpSpPr>
        <p:grpSpPr>
          <a:xfrm>
            <a:off x="843335" y="3117218"/>
            <a:ext cx="10739065" cy="637210"/>
            <a:chOff x="843335" y="3010800"/>
            <a:chExt cx="10739065" cy="637210"/>
          </a:xfrm>
        </p:grpSpPr>
        <p:pic>
          <p:nvPicPr>
            <p:cNvPr id="15" name="Picture 14" descr="Icon&#10;&#10;Description automatically generated">
              <a:extLst>
                <a:ext uri="{FF2B5EF4-FFF2-40B4-BE49-F238E27FC236}">
                  <a16:creationId xmlns:a16="http://schemas.microsoft.com/office/drawing/2014/main" id="{A558FAE8-0589-95FC-8BCE-28871B717E8C}"/>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3335" y="3010800"/>
              <a:ext cx="634270" cy="637210"/>
            </a:xfrm>
            <a:prstGeom prst="roundRect">
              <a:avLst/>
            </a:prstGeom>
            <a:ln w="38100">
              <a:noFill/>
              <a:prstDash val="dash"/>
            </a:ln>
          </p:spPr>
        </p:pic>
        <p:cxnSp>
          <p:nvCxnSpPr>
            <p:cNvPr id="16" name="Straight Arrow Connector 15">
              <a:extLst>
                <a:ext uri="{FF2B5EF4-FFF2-40B4-BE49-F238E27FC236}">
                  <a16:creationId xmlns:a16="http://schemas.microsoft.com/office/drawing/2014/main" id="{E67B2D03-BA5A-CFEC-5666-832926463AAF}"/>
                </a:ext>
              </a:extLst>
            </p:cNvPr>
            <p:cNvCxnSpPr>
              <a:cxnSpLocks/>
              <a:stCxn id="15" idx="3"/>
            </p:cNvCxnSpPr>
            <p:nvPr/>
          </p:nvCxnSpPr>
          <p:spPr>
            <a:xfrm>
              <a:off x="1477605" y="3329405"/>
              <a:ext cx="10104795" cy="0"/>
            </a:xfrm>
            <a:prstGeom prst="straightConnector1">
              <a:avLst/>
            </a:prstGeom>
            <a:ln w="381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17" name="Group 16">
            <a:extLst>
              <a:ext uri="{FF2B5EF4-FFF2-40B4-BE49-F238E27FC236}">
                <a16:creationId xmlns:a16="http://schemas.microsoft.com/office/drawing/2014/main" id="{5C682201-1F0B-7346-9070-E908A7AA7BAB}"/>
              </a:ext>
            </a:extLst>
          </p:cNvPr>
          <p:cNvGrpSpPr/>
          <p:nvPr/>
        </p:nvGrpSpPr>
        <p:grpSpPr>
          <a:xfrm>
            <a:off x="838200" y="3859518"/>
            <a:ext cx="10744200" cy="637210"/>
            <a:chOff x="838200" y="3971259"/>
            <a:chExt cx="10744200" cy="637210"/>
          </a:xfrm>
        </p:grpSpPr>
        <p:pic>
          <p:nvPicPr>
            <p:cNvPr id="18" name="Picture 17" descr="Icon&#10;&#10;Description automatically generated">
              <a:extLst>
                <a:ext uri="{FF2B5EF4-FFF2-40B4-BE49-F238E27FC236}">
                  <a16:creationId xmlns:a16="http://schemas.microsoft.com/office/drawing/2014/main" id="{F0C03BFE-5215-CBA6-AAEC-0425FA88291F}"/>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38200" y="3971259"/>
              <a:ext cx="634270" cy="637210"/>
            </a:xfrm>
            <a:prstGeom prst="roundRect">
              <a:avLst/>
            </a:prstGeom>
            <a:ln w="38100">
              <a:noFill/>
              <a:prstDash val="dash"/>
            </a:ln>
          </p:spPr>
        </p:pic>
        <p:cxnSp>
          <p:nvCxnSpPr>
            <p:cNvPr id="19" name="Straight Arrow Connector 18">
              <a:extLst>
                <a:ext uri="{FF2B5EF4-FFF2-40B4-BE49-F238E27FC236}">
                  <a16:creationId xmlns:a16="http://schemas.microsoft.com/office/drawing/2014/main" id="{672CCD50-5D1E-4866-EF85-44167D4486FC}"/>
                </a:ext>
              </a:extLst>
            </p:cNvPr>
            <p:cNvCxnSpPr>
              <a:cxnSpLocks/>
              <a:stCxn id="18" idx="3"/>
            </p:cNvCxnSpPr>
            <p:nvPr/>
          </p:nvCxnSpPr>
          <p:spPr>
            <a:xfrm>
              <a:off x="1472470" y="4289864"/>
              <a:ext cx="10109930" cy="0"/>
            </a:xfrm>
            <a:prstGeom prst="straightConnector1">
              <a:avLst/>
            </a:prstGeom>
            <a:ln w="381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20" name="Group 19">
            <a:extLst>
              <a:ext uri="{FF2B5EF4-FFF2-40B4-BE49-F238E27FC236}">
                <a16:creationId xmlns:a16="http://schemas.microsoft.com/office/drawing/2014/main" id="{983804ED-9BDB-8783-E616-658849F87906}"/>
              </a:ext>
            </a:extLst>
          </p:cNvPr>
          <p:cNvGrpSpPr/>
          <p:nvPr/>
        </p:nvGrpSpPr>
        <p:grpSpPr>
          <a:xfrm>
            <a:off x="843336" y="4601818"/>
            <a:ext cx="10739064" cy="637210"/>
            <a:chOff x="843336" y="4931718"/>
            <a:chExt cx="10739064" cy="637210"/>
          </a:xfrm>
        </p:grpSpPr>
        <p:pic>
          <p:nvPicPr>
            <p:cNvPr id="21" name="Picture 20" descr="Icon&#10;&#10;Description automatically generated">
              <a:extLst>
                <a:ext uri="{FF2B5EF4-FFF2-40B4-BE49-F238E27FC236}">
                  <a16:creationId xmlns:a16="http://schemas.microsoft.com/office/drawing/2014/main" id="{50B64535-D3FD-D901-A9E9-D2435F73E81E}"/>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43336" y="4931718"/>
              <a:ext cx="634270" cy="637210"/>
            </a:xfrm>
            <a:prstGeom prst="roundRect">
              <a:avLst/>
            </a:prstGeom>
            <a:ln w="38100">
              <a:noFill/>
              <a:prstDash val="dash"/>
            </a:ln>
          </p:spPr>
        </p:pic>
        <p:cxnSp>
          <p:nvCxnSpPr>
            <p:cNvPr id="22" name="Straight Arrow Connector 21">
              <a:extLst>
                <a:ext uri="{FF2B5EF4-FFF2-40B4-BE49-F238E27FC236}">
                  <a16:creationId xmlns:a16="http://schemas.microsoft.com/office/drawing/2014/main" id="{0547CE84-CC7B-A809-FED2-6EB6FEC7B614}"/>
                </a:ext>
              </a:extLst>
            </p:cNvPr>
            <p:cNvCxnSpPr>
              <a:cxnSpLocks/>
              <a:stCxn id="21" idx="3"/>
            </p:cNvCxnSpPr>
            <p:nvPr/>
          </p:nvCxnSpPr>
          <p:spPr>
            <a:xfrm>
              <a:off x="1477606" y="5250323"/>
              <a:ext cx="10104794" cy="0"/>
            </a:xfrm>
            <a:prstGeom prst="straightConnector1">
              <a:avLst/>
            </a:prstGeom>
            <a:ln w="381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88400A5D-CAE2-B1A4-A415-D3277B38EBA9}"/>
              </a:ext>
            </a:extLst>
          </p:cNvPr>
          <p:cNvGrpSpPr/>
          <p:nvPr/>
        </p:nvGrpSpPr>
        <p:grpSpPr>
          <a:xfrm>
            <a:off x="838200" y="5344118"/>
            <a:ext cx="10744200" cy="637210"/>
            <a:chOff x="838200" y="5892177"/>
            <a:chExt cx="10744200" cy="637210"/>
          </a:xfrm>
        </p:grpSpPr>
        <p:pic>
          <p:nvPicPr>
            <p:cNvPr id="24" name="Picture 23" descr="Icon&#10;&#10;Description automatically generated">
              <a:extLst>
                <a:ext uri="{FF2B5EF4-FFF2-40B4-BE49-F238E27FC236}">
                  <a16:creationId xmlns:a16="http://schemas.microsoft.com/office/drawing/2014/main" id="{6E998330-0A80-7B1A-638A-9866C08C575C}"/>
                </a:ext>
              </a:extLst>
            </p:cNvPr>
            <p:cNvPicPr>
              <a:picLocks noChangeAspect="1"/>
            </p:cNvPicPr>
            <p:nvPr/>
          </p:nvPicPr>
          <p:blipFill>
            <a:blip r:embed="rId3">
              <a:extLst>
                <a:ext uri="{28A0092B-C50C-407E-A947-70E740481C1C}">
                  <a14:useLocalDpi xmlns:a14="http://schemas.microsoft.com/office/drawing/2010/main" val="0"/>
                </a:ext>
              </a:extLst>
            </a:blip>
            <a:srcRect t="-4648" b="-4650"/>
            <a:stretch>
              <a:fillRect/>
            </a:stretch>
          </p:blipFill>
          <p:spPr>
            <a:xfrm>
              <a:off x="838200" y="5892177"/>
              <a:ext cx="634270" cy="637210"/>
            </a:xfrm>
            <a:prstGeom prst="roundRect">
              <a:avLst/>
            </a:prstGeom>
            <a:ln w="38100">
              <a:noFill/>
              <a:prstDash val="dash"/>
            </a:ln>
          </p:spPr>
        </p:pic>
        <p:cxnSp>
          <p:nvCxnSpPr>
            <p:cNvPr id="25" name="Straight Arrow Connector 24">
              <a:extLst>
                <a:ext uri="{FF2B5EF4-FFF2-40B4-BE49-F238E27FC236}">
                  <a16:creationId xmlns:a16="http://schemas.microsoft.com/office/drawing/2014/main" id="{1F699DD0-D4BB-9690-0F2B-A17A308E13D6}"/>
                </a:ext>
              </a:extLst>
            </p:cNvPr>
            <p:cNvCxnSpPr>
              <a:cxnSpLocks/>
              <a:stCxn id="24" idx="3"/>
            </p:cNvCxnSpPr>
            <p:nvPr/>
          </p:nvCxnSpPr>
          <p:spPr>
            <a:xfrm>
              <a:off x="1472470" y="6210782"/>
              <a:ext cx="10109930" cy="0"/>
            </a:xfrm>
            <a:prstGeom prst="straightConnector1">
              <a:avLst/>
            </a:prstGeom>
            <a:ln w="381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grpSp>
      <p:cxnSp>
        <p:nvCxnSpPr>
          <p:cNvPr id="26" name="Straight Arrow Connector 25">
            <a:extLst>
              <a:ext uri="{FF2B5EF4-FFF2-40B4-BE49-F238E27FC236}">
                <a16:creationId xmlns:a16="http://schemas.microsoft.com/office/drawing/2014/main" id="{640E9038-01E8-89FF-2D30-ADFDB81DC802}"/>
              </a:ext>
            </a:extLst>
          </p:cNvPr>
          <p:cNvCxnSpPr/>
          <p:nvPr/>
        </p:nvCxnSpPr>
        <p:spPr>
          <a:xfrm>
            <a:off x="2054578" y="2693523"/>
            <a:ext cx="282222" cy="73547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014BE97-C8B7-3FFD-91E4-B99C6E7E31B8}"/>
              </a:ext>
            </a:extLst>
          </p:cNvPr>
          <p:cNvCxnSpPr/>
          <p:nvPr/>
        </p:nvCxnSpPr>
        <p:spPr>
          <a:xfrm>
            <a:off x="2077156" y="2693523"/>
            <a:ext cx="733777" cy="14846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5C73E27-A2F8-A031-2E1A-BE01F46C631C}"/>
              </a:ext>
            </a:extLst>
          </p:cNvPr>
          <p:cNvCxnSpPr/>
          <p:nvPr/>
        </p:nvCxnSpPr>
        <p:spPr>
          <a:xfrm>
            <a:off x="2054578" y="2693523"/>
            <a:ext cx="1399822" cy="22269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FE6C71B-D2D0-98AB-D05F-CEFDD8083302}"/>
              </a:ext>
            </a:extLst>
          </p:cNvPr>
          <p:cNvCxnSpPr/>
          <p:nvPr/>
        </p:nvCxnSpPr>
        <p:spPr>
          <a:xfrm>
            <a:off x="2077156" y="2693523"/>
            <a:ext cx="2223911" cy="29692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23B55CB-EC32-BFD1-6266-6E18DBDBA74A}"/>
              </a:ext>
            </a:extLst>
          </p:cNvPr>
          <p:cNvCxnSpPr/>
          <p:nvPr/>
        </p:nvCxnSpPr>
        <p:spPr>
          <a:xfrm flipV="1">
            <a:off x="2336800" y="2693523"/>
            <a:ext cx="1862667" cy="735477"/>
          </a:xfrm>
          <a:prstGeom prst="straightConnector1">
            <a:avLst/>
          </a:prstGeom>
          <a:ln w="381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073A452-A59C-E19C-E2A7-E39F90393272}"/>
              </a:ext>
            </a:extLst>
          </p:cNvPr>
          <p:cNvCxnSpPr/>
          <p:nvPr/>
        </p:nvCxnSpPr>
        <p:spPr>
          <a:xfrm flipV="1">
            <a:off x="3160889" y="2693523"/>
            <a:ext cx="1467555" cy="1484600"/>
          </a:xfrm>
          <a:prstGeom prst="straightConnector1">
            <a:avLst/>
          </a:prstGeom>
          <a:ln w="381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F56D865-F15D-2626-7DCF-3E44573D0A72}"/>
              </a:ext>
            </a:extLst>
          </p:cNvPr>
          <p:cNvCxnSpPr/>
          <p:nvPr/>
        </p:nvCxnSpPr>
        <p:spPr>
          <a:xfrm flipV="1">
            <a:off x="3725333" y="2693523"/>
            <a:ext cx="1715911" cy="2226900"/>
          </a:xfrm>
          <a:prstGeom prst="straightConnector1">
            <a:avLst/>
          </a:prstGeom>
          <a:ln w="381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pic>
        <p:nvPicPr>
          <p:cNvPr id="33" name="Graphic 32" descr="Signature with solid fill">
            <a:extLst>
              <a:ext uri="{FF2B5EF4-FFF2-40B4-BE49-F238E27FC236}">
                <a16:creationId xmlns:a16="http://schemas.microsoft.com/office/drawing/2014/main" id="{FFB6812D-A233-C05B-4480-83B9451082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53950" y="4055959"/>
            <a:ext cx="691286" cy="807518"/>
          </a:xfrm>
          <a:prstGeom prst="rect">
            <a:avLst/>
          </a:prstGeom>
        </p:spPr>
      </p:pic>
      <p:pic>
        <p:nvPicPr>
          <p:cNvPr id="34" name="Graphic 33" descr="Signature with solid fill">
            <a:extLst>
              <a:ext uri="{FF2B5EF4-FFF2-40B4-BE49-F238E27FC236}">
                <a16:creationId xmlns:a16="http://schemas.microsoft.com/office/drawing/2014/main" id="{3F6935B5-D38F-C181-F482-14F0A8BE96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08181" y="3372054"/>
            <a:ext cx="691286" cy="807518"/>
          </a:xfrm>
          <a:prstGeom prst="rect">
            <a:avLst/>
          </a:prstGeom>
        </p:spPr>
      </p:pic>
      <p:pic>
        <p:nvPicPr>
          <p:cNvPr id="35" name="Graphic 34" descr="Signature with solid fill">
            <a:extLst>
              <a:ext uri="{FF2B5EF4-FFF2-40B4-BE49-F238E27FC236}">
                <a16:creationId xmlns:a16="http://schemas.microsoft.com/office/drawing/2014/main" id="{A868EC4E-7522-78E4-DD53-D9C4B3F101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19000" y="2686700"/>
            <a:ext cx="691286" cy="807518"/>
          </a:xfrm>
          <a:prstGeom prst="rect">
            <a:avLst/>
          </a:prstGeom>
        </p:spPr>
      </p:pic>
      <p:pic>
        <p:nvPicPr>
          <p:cNvPr id="36" name="Graphic 35" descr="Signature with solid fill">
            <a:extLst>
              <a:ext uri="{FF2B5EF4-FFF2-40B4-BE49-F238E27FC236}">
                <a16:creationId xmlns:a16="http://schemas.microsoft.com/office/drawing/2014/main" id="{51E6B3F8-C871-5EC6-A5A5-934592DB7A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0268" y="1934679"/>
            <a:ext cx="691286" cy="807518"/>
          </a:xfrm>
          <a:prstGeom prst="rect">
            <a:avLst/>
          </a:prstGeom>
        </p:spPr>
      </p:pic>
      <p:sp>
        <p:nvSpPr>
          <p:cNvPr id="40" name="TextBox 39">
            <a:extLst>
              <a:ext uri="{FF2B5EF4-FFF2-40B4-BE49-F238E27FC236}">
                <a16:creationId xmlns:a16="http://schemas.microsoft.com/office/drawing/2014/main" id="{32944F3E-969C-3480-0DDD-93862FF3ABE3}"/>
              </a:ext>
            </a:extLst>
          </p:cNvPr>
          <p:cNvSpPr txBox="1"/>
          <p:nvPr/>
        </p:nvSpPr>
        <p:spPr>
          <a:xfrm>
            <a:off x="1697357" y="2192720"/>
            <a:ext cx="745825" cy="584775"/>
          </a:xfrm>
          <a:prstGeom prst="rect">
            <a:avLst/>
          </a:prstGeom>
          <a:noFill/>
        </p:spPr>
        <p:txBody>
          <a:bodyPr wrap="square" rtlCol="0" anchor="ctr">
            <a:spAutoFit/>
          </a:bodyPr>
          <a:lstStyle/>
          <a:p>
            <a:pPr algn="ctr"/>
            <a:r>
              <a:rPr lang="en-US" sz="3200" dirty="0"/>
              <a:t>🍎</a:t>
            </a:r>
            <a:endParaRPr lang="en-US" dirty="0"/>
          </a:p>
        </p:txBody>
      </p:sp>
      <p:grpSp>
        <p:nvGrpSpPr>
          <p:cNvPr id="63" name="Group 62">
            <a:extLst>
              <a:ext uri="{FF2B5EF4-FFF2-40B4-BE49-F238E27FC236}">
                <a16:creationId xmlns:a16="http://schemas.microsoft.com/office/drawing/2014/main" id="{709A0604-A99F-3EF0-98B4-0224AA8878D0}"/>
              </a:ext>
            </a:extLst>
          </p:cNvPr>
          <p:cNvGrpSpPr/>
          <p:nvPr/>
        </p:nvGrpSpPr>
        <p:grpSpPr>
          <a:xfrm>
            <a:off x="5927080" y="1389878"/>
            <a:ext cx="914400" cy="914400"/>
            <a:chOff x="5277555" y="1730450"/>
            <a:chExt cx="914400" cy="914400"/>
          </a:xfrm>
        </p:grpSpPr>
        <p:pic>
          <p:nvPicPr>
            <p:cNvPr id="37" name="Graphic 36" descr="Diploma with solid fill">
              <a:extLst>
                <a:ext uri="{FF2B5EF4-FFF2-40B4-BE49-F238E27FC236}">
                  <a16:creationId xmlns:a16="http://schemas.microsoft.com/office/drawing/2014/main" id="{969BDA5B-D6E3-D3CC-3F03-62C1F40FA0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77555" y="1730450"/>
              <a:ext cx="914400" cy="914400"/>
            </a:xfrm>
            <a:prstGeom prst="rect">
              <a:avLst/>
            </a:prstGeom>
          </p:spPr>
        </p:pic>
        <p:sp>
          <p:nvSpPr>
            <p:cNvPr id="41" name="TextBox 40">
              <a:extLst>
                <a:ext uri="{FF2B5EF4-FFF2-40B4-BE49-F238E27FC236}">
                  <a16:creationId xmlns:a16="http://schemas.microsoft.com/office/drawing/2014/main" id="{47A97505-F2EC-DFA2-8576-E053B8EB0B71}"/>
                </a:ext>
              </a:extLst>
            </p:cNvPr>
            <p:cNvSpPr txBox="1"/>
            <p:nvPr/>
          </p:nvSpPr>
          <p:spPr>
            <a:xfrm>
              <a:off x="5386956" y="1898256"/>
              <a:ext cx="361250" cy="461665"/>
            </a:xfrm>
            <a:prstGeom prst="rect">
              <a:avLst/>
            </a:prstGeom>
            <a:noFill/>
          </p:spPr>
          <p:txBody>
            <a:bodyPr wrap="square" rtlCol="0" anchor="ctr">
              <a:spAutoFit/>
            </a:bodyPr>
            <a:lstStyle/>
            <a:p>
              <a:pPr algn="ctr"/>
              <a:r>
                <a:rPr lang="en-US" sz="2400" dirty="0"/>
                <a:t>🍎</a:t>
              </a:r>
              <a:endParaRPr lang="en-US" sz="1200" dirty="0"/>
            </a:p>
          </p:txBody>
        </p:sp>
      </p:grpSp>
      <p:cxnSp>
        <p:nvCxnSpPr>
          <p:cNvPr id="42" name="Straight Arrow Connector 41">
            <a:extLst>
              <a:ext uri="{FF2B5EF4-FFF2-40B4-BE49-F238E27FC236}">
                <a16:creationId xmlns:a16="http://schemas.microsoft.com/office/drawing/2014/main" id="{03CED974-253E-3741-7DF2-72D101B0CC8D}"/>
              </a:ext>
            </a:extLst>
          </p:cNvPr>
          <p:cNvCxnSpPr/>
          <p:nvPr/>
        </p:nvCxnSpPr>
        <p:spPr>
          <a:xfrm>
            <a:off x="6338714" y="2699166"/>
            <a:ext cx="282222" cy="73547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6076813-BD58-EDDD-B14B-2B9C5BFFA64A}"/>
              </a:ext>
            </a:extLst>
          </p:cNvPr>
          <p:cNvCxnSpPr/>
          <p:nvPr/>
        </p:nvCxnSpPr>
        <p:spPr>
          <a:xfrm>
            <a:off x="6361292" y="2699166"/>
            <a:ext cx="733777" cy="14846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81E8C13-AB0B-3296-9EEF-5C923E9323AE}"/>
              </a:ext>
            </a:extLst>
          </p:cNvPr>
          <p:cNvCxnSpPr/>
          <p:nvPr/>
        </p:nvCxnSpPr>
        <p:spPr>
          <a:xfrm>
            <a:off x="6338714" y="2699166"/>
            <a:ext cx="1399822" cy="22269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0F2CAF4-ABEA-C948-07FC-D08E2B99D08B}"/>
              </a:ext>
            </a:extLst>
          </p:cNvPr>
          <p:cNvCxnSpPr/>
          <p:nvPr/>
        </p:nvCxnSpPr>
        <p:spPr>
          <a:xfrm>
            <a:off x="6361292" y="2699166"/>
            <a:ext cx="2223911" cy="29692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D62440A-040F-0809-A1D3-BF353B73075F}"/>
              </a:ext>
            </a:extLst>
          </p:cNvPr>
          <p:cNvCxnSpPr/>
          <p:nvPr/>
        </p:nvCxnSpPr>
        <p:spPr>
          <a:xfrm flipV="1">
            <a:off x="6632227" y="2687877"/>
            <a:ext cx="1862667" cy="735477"/>
          </a:xfrm>
          <a:prstGeom prst="straightConnector1">
            <a:avLst/>
          </a:prstGeom>
          <a:ln w="381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5F124F5-ADC1-3A7A-2E23-25AF2BC8DCE7}"/>
              </a:ext>
            </a:extLst>
          </p:cNvPr>
          <p:cNvCxnSpPr/>
          <p:nvPr/>
        </p:nvCxnSpPr>
        <p:spPr>
          <a:xfrm flipV="1">
            <a:off x="7456316" y="2687877"/>
            <a:ext cx="1467555" cy="1484600"/>
          </a:xfrm>
          <a:prstGeom prst="straightConnector1">
            <a:avLst/>
          </a:prstGeom>
          <a:ln w="381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B059F7D-5D12-D217-6165-958B2B84AC46}"/>
              </a:ext>
            </a:extLst>
          </p:cNvPr>
          <p:cNvCxnSpPr/>
          <p:nvPr/>
        </p:nvCxnSpPr>
        <p:spPr>
          <a:xfrm flipV="1">
            <a:off x="8020760" y="2687877"/>
            <a:ext cx="1715911" cy="2226900"/>
          </a:xfrm>
          <a:prstGeom prst="straightConnector1">
            <a:avLst/>
          </a:prstGeom>
          <a:ln w="381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pic>
        <p:nvPicPr>
          <p:cNvPr id="49" name="Graphic 48" descr="Signature with solid fill">
            <a:extLst>
              <a:ext uri="{FF2B5EF4-FFF2-40B4-BE49-F238E27FC236}">
                <a16:creationId xmlns:a16="http://schemas.microsoft.com/office/drawing/2014/main" id="{71E936EA-4A1A-9B22-3DD7-ED4B127E36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49377" y="4050313"/>
            <a:ext cx="691286" cy="807518"/>
          </a:xfrm>
          <a:prstGeom prst="rect">
            <a:avLst/>
          </a:prstGeom>
        </p:spPr>
      </p:pic>
      <p:pic>
        <p:nvPicPr>
          <p:cNvPr id="50" name="Graphic 49" descr="Signature with solid fill">
            <a:extLst>
              <a:ext uri="{FF2B5EF4-FFF2-40B4-BE49-F238E27FC236}">
                <a16:creationId xmlns:a16="http://schemas.microsoft.com/office/drawing/2014/main" id="{21C88D29-B6E3-0784-6B89-B570A45D10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3608" y="3366408"/>
            <a:ext cx="691286" cy="807518"/>
          </a:xfrm>
          <a:prstGeom prst="rect">
            <a:avLst/>
          </a:prstGeom>
        </p:spPr>
      </p:pic>
      <p:pic>
        <p:nvPicPr>
          <p:cNvPr id="51" name="Graphic 50" descr="Signature with solid fill">
            <a:extLst>
              <a:ext uri="{FF2B5EF4-FFF2-40B4-BE49-F238E27FC236}">
                <a16:creationId xmlns:a16="http://schemas.microsoft.com/office/drawing/2014/main" id="{1B30C3A1-3ACC-122B-157B-1369728E86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4427" y="2681054"/>
            <a:ext cx="691286" cy="807518"/>
          </a:xfrm>
          <a:prstGeom prst="rect">
            <a:avLst/>
          </a:prstGeom>
        </p:spPr>
      </p:pic>
      <p:pic>
        <p:nvPicPr>
          <p:cNvPr id="52" name="Graphic 51" descr="Signature with solid fill">
            <a:extLst>
              <a:ext uri="{FF2B5EF4-FFF2-40B4-BE49-F238E27FC236}">
                <a16:creationId xmlns:a16="http://schemas.microsoft.com/office/drawing/2014/main" id="{2E193167-18C4-E19D-0F7A-F224978481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35695" y="1929033"/>
            <a:ext cx="691286" cy="807518"/>
          </a:xfrm>
          <a:prstGeom prst="rect">
            <a:avLst/>
          </a:prstGeom>
        </p:spPr>
      </p:pic>
      <p:grpSp>
        <p:nvGrpSpPr>
          <p:cNvPr id="64" name="Group 63">
            <a:extLst>
              <a:ext uri="{FF2B5EF4-FFF2-40B4-BE49-F238E27FC236}">
                <a16:creationId xmlns:a16="http://schemas.microsoft.com/office/drawing/2014/main" id="{CFAFCB42-8166-4D08-6ABC-135D8DBACECE}"/>
              </a:ext>
            </a:extLst>
          </p:cNvPr>
          <p:cNvGrpSpPr/>
          <p:nvPr/>
        </p:nvGrpSpPr>
        <p:grpSpPr>
          <a:xfrm>
            <a:off x="9736671" y="214290"/>
            <a:ext cx="1288626" cy="1288626"/>
            <a:chOff x="9232987" y="1629238"/>
            <a:chExt cx="1288626" cy="1288626"/>
          </a:xfrm>
        </p:grpSpPr>
        <p:pic>
          <p:nvPicPr>
            <p:cNvPr id="53" name="Graphic 52" descr="Diploma with solid fill">
              <a:extLst>
                <a:ext uri="{FF2B5EF4-FFF2-40B4-BE49-F238E27FC236}">
                  <a16:creationId xmlns:a16="http://schemas.microsoft.com/office/drawing/2014/main" id="{CBF60571-97B7-5079-30C3-EA0701F1E2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32987" y="1629238"/>
              <a:ext cx="1288626" cy="1288626"/>
            </a:xfrm>
            <a:prstGeom prst="rect">
              <a:avLst/>
            </a:prstGeom>
          </p:spPr>
        </p:pic>
        <p:pic>
          <p:nvPicPr>
            <p:cNvPr id="54" name="Graphic 53" descr="Diploma with solid fill">
              <a:extLst>
                <a:ext uri="{FF2B5EF4-FFF2-40B4-BE49-F238E27FC236}">
                  <a16:creationId xmlns:a16="http://schemas.microsoft.com/office/drawing/2014/main" id="{013CC943-3D27-9B46-43E7-9DC34F69D2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33259" y="1901883"/>
              <a:ext cx="761654" cy="761654"/>
            </a:xfrm>
            <a:prstGeom prst="rect">
              <a:avLst/>
            </a:prstGeom>
          </p:spPr>
        </p:pic>
        <p:sp>
          <p:nvSpPr>
            <p:cNvPr id="55" name="TextBox 54">
              <a:extLst>
                <a:ext uri="{FF2B5EF4-FFF2-40B4-BE49-F238E27FC236}">
                  <a16:creationId xmlns:a16="http://schemas.microsoft.com/office/drawing/2014/main" id="{CBA4125A-8799-C682-B040-F0D987328EFB}"/>
                </a:ext>
              </a:extLst>
            </p:cNvPr>
            <p:cNvSpPr txBox="1"/>
            <p:nvPr/>
          </p:nvSpPr>
          <p:spPr>
            <a:xfrm>
              <a:off x="9542660" y="2077297"/>
              <a:ext cx="252496" cy="369332"/>
            </a:xfrm>
            <a:prstGeom prst="rect">
              <a:avLst/>
            </a:prstGeom>
            <a:noFill/>
          </p:spPr>
          <p:txBody>
            <a:bodyPr wrap="square" rtlCol="0" anchor="ctr">
              <a:spAutoFit/>
            </a:bodyPr>
            <a:lstStyle/>
            <a:p>
              <a:pPr algn="ctr"/>
              <a:r>
                <a:rPr lang="en-US" sz="1800" dirty="0"/>
                <a:t>🍎</a:t>
              </a:r>
              <a:endParaRPr lang="en-US" sz="1200" dirty="0"/>
            </a:p>
          </p:txBody>
        </p:sp>
      </p:grpSp>
      <p:cxnSp>
        <p:nvCxnSpPr>
          <p:cNvPr id="66" name="Straight Arrow Connector 65">
            <a:extLst>
              <a:ext uri="{FF2B5EF4-FFF2-40B4-BE49-F238E27FC236}">
                <a16:creationId xmlns:a16="http://schemas.microsoft.com/office/drawing/2014/main" id="{B4EDAA50-2C30-7626-8D06-D9A39FA7FF49}"/>
              </a:ext>
            </a:extLst>
          </p:cNvPr>
          <p:cNvCxnSpPr>
            <a:cxnSpLocks/>
            <a:endCxn id="68" idx="2"/>
          </p:cNvCxnSpPr>
          <p:nvPr/>
        </p:nvCxnSpPr>
        <p:spPr>
          <a:xfrm flipV="1">
            <a:off x="4583288" y="1689240"/>
            <a:ext cx="367580" cy="1009926"/>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68" name="TextBox 67">
            <a:extLst>
              <a:ext uri="{FF2B5EF4-FFF2-40B4-BE49-F238E27FC236}">
                <a16:creationId xmlns:a16="http://schemas.microsoft.com/office/drawing/2014/main" id="{AB3819F0-EABB-8FEC-67B8-3F02E317D3B9}"/>
              </a:ext>
            </a:extLst>
          </p:cNvPr>
          <p:cNvSpPr txBox="1"/>
          <p:nvPr/>
        </p:nvSpPr>
        <p:spPr>
          <a:xfrm>
            <a:off x="4013891" y="1053681"/>
            <a:ext cx="1873953" cy="635559"/>
          </a:xfrm>
          <a:prstGeom prst="rect">
            <a:avLst/>
          </a:prstGeom>
          <a:noFill/>
        </p:spPr>
        <p:txBody>
          <a:bodyPr wrap="square" rtlCol="0">
            <a:spAutoFit/>
          </a:bodyPr>
          <a:lstStyle/>
          <a:p>
            <a:r>
              <a:rPr lang="en-US" dirty="0"/>
              <a:t> </a:t>
            </a:r>
          </a:p>
          <a:p>
            <a:r>
              <a:rPr lang="en-US" dirty="0"/>
              <a:t>         Commit</a:t>
            </a:r>
          </a:p>
        </p:txBody>
      </p:sp>
      <p:sp>
        <p:nvSpPr>
          <p:cNvPr id="71" name="TextBox 70">
            <a:extLst>
              <a:ext uri="{FF2B5EF4-FFF2-40B4-BE49-F238E27FC236}">
                <a16:creationId xmlns:a16="http://schemas.microsoft.com/office/drawing/2014/main" id="{B9777418-7182-C9AB-2C25-4CCF3CB26949}"/>
              </a:ext>
            </a:extLst>
          </p:cNvPr>
          <p:cNvSpPr txBox="1"/>
          <p:nvPr/>
        </p:nvSpPr>
        <p:spPr>
          <a:xfrm>
            <a:off x="6106604" y="2176321"/>
            <a:ext cx="626761" cy="584775"/>
          </a:xfrm>
          <a:prstGeom prst="rect">
            <a:avLst/>
          </a:prstGeom>
          <a:noFill/>
        </p:spPr>
        <p:txBody>
          <a:bodyPr wrap="square" rtlCol="0" anchor="ctr">
            <a:spAutoFit/>
          </a:bodyPr>
          <a:lstStyle/>
          <a:p>
            <a:pPr algn="ctr"/>
            <a:r>
              <a:rPr lang="en-US" sz="3200" dirty="0"/>
              <a:t>🍊</a:t>
            </a:r>
          </a:p>
        </p:txBody>
      </p:sp>
      <p:cxnSp>
        <p:nvCxnSpPr>
          <p:cNvPr id="72" name="Straight Arrow Connector 71">
            <a:extLst>
              <a:ext uri="{FF2B5EF4-FFF2-40B4-BE49-F238E27FC236}">
                <a16:creationId xmlns:a16="http://schemas.microsoft.com/office/drawing/2014/main" id="{384AB0B4-D349-7558-9093-40D8B8540B3F}"/>
              </a:ext>
            </a:extLst>
          </p:cNvPr>
          <p:cNvCxnSpPr>
            <a:cxnSpLocks/>
          </p:cNvCxnSpPr>
          <p:nvPr/>
        </p:nvCxnSpPr>
        <p:spPr>
          <a:xfrm flipV="1">
            <a:off x="8896106" y="1696334"/>
            <a:ext cx="367580" cy="1009926"/>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74" name="Graphic 73" descr="Diploma with solid fill">
            <a:extLst>
              <a:ext uri="{FF2B5EF4-FFF2-40B4-BE49-F238E27FC236}">
                <a16:creationId xmlns:a16="http://schemas.microsoft.com/office/drawing/2014/main" id="{9D4527DE-7351-8B49-6023-5FD97F7D38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04139" y="1165098"/>
            <a:ext cx="914400" cy="914400"/>
          </a:xfrm>
          <a:prstGeom prst="rect">
            <a:avLst/>
          </a:prstGeom>
        </p:spPr>
      </p:pic>
      <p:sp>
        <p:nvSpPr>
          <p:cNvPr id="76" name="TextBox 75">
            <a:extLst>
              <a:ext uri="{FF2B5EF4-FFF2-40B4-BE49-F238E27FC236}">
                <a16:creationId xmlns:a16="http://schemas.microsoft.com/office/drawing/2014/main" id="{7085F246-A093-D0A8-2FF9-69DB051D7810}"/>
              </a:ext>
            </a:extLst>
          </p:cNvPr>
          <p:cNvSpPr txBox="1"/>
          <p:nvPr/>
        </p:nvSpPr>
        <p:spPr>
          <a:xfrm>
            <a:off x="10184737" y="1486993"/>
            <a:ext cx="336876" cy="461665"/>
          </a:xfrm>
          <a:prstGeom prst="rect">
            <a:avLst/>
          </a:prstGeom>
          <a:noFill/>
        </p:spPr>
        <p:txBody>
          <a:bodyPr wrap="square" rtlCol="0" anchor="ctr">
            <a:spAutoFit/>
          </a:bodyPr>
          <a:lstStyle/>
          <a:p>
            <a:pPr algn="ctr"/>
            <a:r>
              <a:rPr lang="en-US" sz="2400" dirty="0"/>
              <a:t>🍊</a:t>
            </a:r>
          </a:p>
        </p:txBody>
      </p:sp>
      <p:sp>
        <p:nvSpPr>
          <p:cNvPr id="77" name="TextBox 76">
            <a:extLst>
              <a:ext uri="{FF2B5EF4-FFF2-40B4-BE49-F238E27FC236}">
                <a16:creationId xmlns:a16="http://schemas.microsoft.com/office/drawing/2014/main" id="{5C443665-43BD-7565-C2D2-41E8C9B88926}"/>
              </a:ext>
            </a:extLst>
          </p:cNvPr>
          <p:cNvSpPr txBox="1"/>
          <p:nvPr/>
        </p:nvSpPr>
        <p:spPr>
          <a:xfrm>
            <a:off x="10154627" y="2100540"/>
            <a:ext cx="482728" cy="584775"/>
          </a:xfrm>
          <a:prstGeom prst="rect">
            <a:avLst/>
          </a:prstGeom>
          <a:noFill/>
        </p:spPr>
        <p:txBody>
          <a:bodyPr wrap="square" rtlCol="0" anchor="ctr">
            <a:spAutoFit/>
          </a:bodyPr>
          <a:lstStyle/>
          <a:p>
            <a:pPr algn="ctr"/>
            <a:r>
              <a:rPr lang="en-US" sz="3200" dirty="0"/>
              <a:t>🥑</a:t>
            </a:r>
          </a:p>
        </p:txBody>
      </p:sp>
      <p:cxnSp>
        <p:nvCxnSpPr>
          <p:cNvPr id="38" name="Straight Arrow Connector 37">
            <a:extLst>
              <a:ext uri="{FF2B5EF4-FFF2-40B4-BE49-F238E27FC236}">
                <a16:creationId xmlns:a16="http://schemas.microsoft.com/office/drawing/2014/main" id="{4B3E30C5-A621-4C57-3159-D5DFAD413E09}"/>
              </a:ext>
            </a:extLst>
          </p:cNvPr>
          <p:cNvCxnSpPr>
            <a:cxnSpLocks/>
          </p:cNvCxnSpPr>
          <p:nvPr/>
        </p:nvCxnSpPr>
        <p:spPr>
          <a:xfrm>
            <a:off x="10307488" y="2706260"/>
            <a:ext cx="282222" cy="73547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CA6DAFA-7D83-0AEC-AECA-B7D82AA5C7C1}"/>
              </a:ext>
            </a:extLst>
          </p:cNvPr>
          <p:cNvCxnSpPr>
            <a:cxnSpLocks/>
          </p:cNvCxnSpPr>
          <p:nvPr/>
        </p:nvCxnSpPr>
        <p:spPr>
          <a:xfrm>
            <a:off x="10330066" y="2706260"/>
            <a:ext cx="733777" cy="14846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5BC5064-40C6-1B52-1F1C-DDD59A23518A}"/>
              </a:ext>
            </a:extLst>
          </p:cNvPr>
          <p:cNvCxnSpPr>
            <a:cxnSpLocks/>
          </p:cNvCxnSpPr>
          <p:nvPr/>
        </p:nvCxnSpPr>
        <p:spPr>
          <a:xfrm>
            <a:off x="10307488" y="2706260"/>
            <a:ext cx="617196" cy="224501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65994D33-D980-7AE7-AC9F-CCB9B6C1B9FB}"/>
              </a:ext>
            </a:extLst>
          </p:cNvPr>
          <p:cNvCxnSpPr>
            <a:cxnSpLocks/>
          </p:cNvCxnSpPr>
          <p:nvPr/>
        </p:nvCxnSpPr>
        <p:spPr>
          <a:xfrm>
            <a:off x="10330066" y="2706260"/>
            <a:ext cx="469237" cy="295646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E342BB2A-76E8-5A34-9B8D-2D32488CA198}"/>
              </a:ext>
            </a:extLst>
          </p:cNvPr>
          <p:cNvSpPr txBox="1"/>
          <p:nvPr/>
        </p:nvSpPr>
        <p:spPr>
          <a:xfrm>
            <a:off x="10486844" y="410337"/>
            <a:ext cx="1873953" cy="635559"/>
          </a:xfrm>
          <a:prstGeom prst="rect">
            <a:avLst/>
          </a:prstGeom>
          <a:noFill/>
        </p:spPr>
        <p:txBody>
          <a:bodyPr wrap="square" rtlCol="0">
            <a:spAutoFit/>
          </a:bodyPr>
          <a:lstStyle/>
          <a:p>
            <a:r>
              <a:rPr lang="en-US" dirty="0"/>
              <a:t> </a:t>
            </a:r>
          </a:p>
          <a:p>
            <a:r>
              <a:rPr lang="en-US" dirty="0"/>
              <a:t>           Audit</a:t>
            </a:r>
          </a:p>
        </p:txBody>
      </p:sp>
    </p:spTree>
    <p:extLst>
      <p:ext uri="{BB962C8B-B14F-4D97-AF65-F5344CB8AC3E}">
        <p14:creationId xmlns:p14="http://schemas.microsoft.com/office/powerpoint/2010/main" val="39900174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481F4-3DEE-01B8-9583-1D0BCB21009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A42B676-9824-F5C0-8EF3-382AF739ADAB}"/>
              </a:ext>
            </a:extLst>
          </p:cNvPr>
          <p:cNvSpPr>
            <a:spLocks noGrp="1"/>
          </p:cNvSpPr>
          <p:nvPr>
            <p:ph type="title"/>
          </p:nvPr>
        </p:nvSpPr>
        <p:spPr/>
        <p:txBody>
          <a:bodyPr/>
          <a:lstStyle/>
          <a:p>
            <a:r>
              <a:rPr lang="en-US" dirty="0" err="1">
                <a:latin typeface="Calibri" panose="020F0502020204030204" pitchFamily="34" charset="0"/>
                <a:cs typeface="Calibri" panose="020F0502020204030204" pitchFamily="34" charset="0"/>
              </a:rPr>
              <a:t>PirateShip</a:t>
            </a:r>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62DE0DE-DDCE-7FD3-9D73-EFCCAACABC30}"/>
              </a:ext>
            </a:extLst>
          </p:cNvPr>
          <p:cNvSpPr>
            <a:spLocks noGrp="1"/>
          </p:cNvSpPr>
          <p:nvPr>
            <p:ph type="sldNum" sz="quarter" idx="12"/>
          </p:nvPr>
        </p:nvSpPr>
        <p:spPr/>
        <p:txBody>
          <a:bodyPr/>
          <a:lstStyle/>
          <a:p>
            <a:fld id="{48F63A3B-78C7-47BE-AE5E-E10140E04643}" type="slidenum">
              <a:rPr lang="en-US" smtClean="0"/>
              <a:t>37</a:t>
            </a:fld>
            <a:endParaRPr lang="en-US" dirty="0"/>
          </a:p>
        </p:txBody>
      </p:sp>
      <p:sp>
        <p:nvSpPr>
          <p:cNvPr id="39" name="TextBox 38">
            <a:extLst>
              <a:ext uri="{FF2B5EF4-FFF2-40B4-BE49-F238E27FC236}">
                <a16:creationId xmlns:a16="http://schemas.microsoft.com/office/drawing/2014/main" id="{8CCA64C0-FFA9-5A3A-5ADC-83921121EA7B}"/>
              </a:ext>
            </a:extLst>
          </p:cNvPr>
          <p:cNvSpPr txBox="1"/>
          <p:nvPr/>
        </p:nvSpPr>
        <p:spPr>
          <a:xfrm>
            <a:off x="2812480" y="3098119"/>
            <a:ext cx="745825" cy="584775"/>
          </a:xfrm>
          <a:prstGeom prst="rect">
            <a:avLst/>
          </a:prstGeom>
          <a:noFill/>
          <a:ln w="38100">
            <a:solidFill>
              <a:schemeClr val="tx1"/>
            </a:solidFill>
          </a:ln>
        </p:spPr>
        <p:txBody>
          <a:bodyPr wrap="square" rtlCol="0" anchor="ctr">
            <a:spAutoFit/>
          </a:bodyPr>
          <a:lstStyle/>
          <a:p>
            <a:pPr algn="ctr"/>
            <a:r>
              <a:rPr lang="en-US" sz="3200" dirty="0"/>
              <a:t>🍎</a:t>
            </a:r>
            <a:endParaRPr lang="en-US" dirty="0"/>
          </a:p>
        </p:txBody>
      </p:sp>
      <p:grpSp>
        <p:nvGrpSpPr>
          <p:cNvPr id="67" name="Group 66">
            <a:extLst>
              <a:ext uri="{FF2B5EF4-FFF2-40B4-BE49-F238E27FC236}">
                <a16:creationId xmlns:a16="http://schemas.microsoft.com/office/drawing/2014/main" id="{A34EDCBF-F561-EADF-BFEF-0F823635F3FD}"/>
              </a:ext>
            </a:extLst>
          </p:cNvPr>
          <p:cNvGrpSpPr/>
          <p:nvPr/>
        </p:nvGrpSpPr>
        <p:grpSpPr>
          <a:xfrm>
            <a:off x="5659451" y="2744084"/>
            <a:ext cx="914400" cy="1382052"/>
            <a:chOff x="4678143" y="2524343"/>
            <a:chExt cx="914400" cy="1382052"/>
          </a:xfrm>
        </p:grpSpPr>
        <p:grpSp>
          <p:nvGrpSpPr>
            <p:cNvPr id="63" name="Group 62">
              <a:extLst>
                <a:ext uri="{FF2B5EF4-FFF2-40B4-BE49-F238E27FC236}">
                  <a16:creationId xmlns:a16="http://schemas.microsoft.com/office/drawing/2014/main" id="{C7CB6F90-B474-A1A1-2B5A-F2D993214A9B}"/>
                </a:ext>
              </a:extLst>
            </p:cNvPr>
            <p:cNvGrpSpPr/>
            <p:nvPr/>
          </p:nvGrpSpPr>
          <p:grpSpPr>
            <a:xfrm>
              <a:off x="4678143" y="2524343"/>
              <a:ext cx="914400" cy="914400"/>
              <a:chOff x="5277555" y="1730450"/>
              <a:chExt cx="914400" cy="914400"/>
            </a:xfrm>
          </p:grpSpPr>
          <p:pic>
            <p:nvPicPr>
              <p:cNvPr id="37" name="Graphic 36" descr="Diploma with solid fill">
                <a:extLst>
                  <a:ext uri="{FF2B5EF4-FFF2-40B4-BE49-F238E27FC236}">
                    <a16:creationId xmlns:a16="http://schemas.microsoft.com/office/drawing/2014/main" id="{F77031DA-2760-EA7F-B67D-0D7A88D869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7555" y="1730450"/>
                <a:ext cx="914400" cy="914400"/>
              </a:xfrm>
              <a:prstGeom prst="rect">
                <a:avLst/>
              </a:prstGeom>
            </p:spPr>
          </p:pic>
          <p:sp>
            <p:nvSpPr>
              <p:cNvPr id="41" name="TextBox 40">
                <a:extLst>
                  <a:ext uri="{FF2B5EF4-FFF2-40B4-BE49-F238E27FC236}">
                    <a16:creationId xmlns:a16="http://schemas.microsoft.com/office/drawing/2014/main" id="{F4634200-9686-15A3-E558-DFA36EFB32C5}"/>
                  </a:ext>
                </a:extLst>
              </p:cNvPr>
              <p:cNvSpPr txBox="1"/>
              <p:nvPr/>
            </p:nvSpPr>
            <p:spPr>
              <a:xfrm>
                <a:off x="5386956" y="1898256"/>
                <a:ext cx="361250" cy="461665"/>
              </a:xfrm>
              <a:prstGeom prst="rect">
                <a:avLst/>
              </a:prstGeom>
              <a:noFill/>
            </p:spPr>
            <p:txBody>
              <a:bodyPr wrap="square" rtlCol="0" anchor="ctr">
                <a:spAutoFit/>
              </a:bodyPr>
              <a:lstStyle/>
              <a:p>
                <a:pPr algn="ctr"/>
                <a:r>
                  <a:rPr lang="en-US" sz="2400" dirty="0"/>
                  <a:t>🍎</a:t>
                </a:r>
                <a:endParaRPr lang="en-US" sz="1200" dirty="0"/>
              </a:p>
            </p:txBody>
          </p:sp>
        </p:grpSp>
        <p:sp>
          <p:nvSpPr>
            <p:cNvPr id="56" name="TextBox 55">
              <a:extLst>
                <a:ext uri="{FF2B5EF4-FFF2-40B4-BE49-F238E27FC236}">
                  <a16:creationId xmlns:a16="http://schemas.microsoft.com/office/drawing/2014/main" id="{E558BF14-CDDC-489F-B3F7-49FDF42398B4}"/>
                </a:ext>
              </a:extLst>
            </p:cNvPr>
            <p:cNvSpPr txBox="1"/>
            <p:nvPr/>
          </p:nvSpPr>
          <p:spPr>
            <a:xfrm>
              <a:off x="4821962" y="3321620"/>
              <a:ext cx="626761" cy="584775"/>
            </a:xfrm>
            <a:prstGeom prst="rect">
              <a:avLst/>
            </a:prstGeom>
            <a:noFill/>
          </p:spPr>
          <p:txBody>
            <a:bodyPr wrap="square" rtlCol="0" anchor="ctr">
              <a:spAutoFit/>
            </a:bodyPr>
            <a:lstStyle/>
            <a:p>
              <a:pPr algn="ctr"/>
              <a:r>
                <a:rPr lang="en-US" sz="3200" dirty="0"/>
                <a:t>🍊</a:t>
              </a:r>
            </a:p>
          </p:txBody>
        </p:sp>
        <p:sp>
          <p:nvSpPr>
            <p:cNvPr id="65" name="Rectangle 64">
              <a:extLst>
                <a:ext uri="{FF2B5EF4-FFF2-40B4-BE49-F238E27FC236}">
                  <a16:creationId xmlns:a16="http://schemas.microsoft.com/office/drawing/2014/main" id="{B3561D95-5ABB-84CC-8744-2948D220A1F6}"/>
                </a:ext>
              </a:extLst>
            </p:cNvPr>
            <p:cNvSpPr/>
            <p:nvPr/>
          </p:nvSpPr>
          <p:spPr>
            <a:xfrm>
              <a:off x="4678143" y="2524343"/>
              <a:ext cx="914400" cy="1289374"/>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C2D09765-FD0A-ECC5-F35D-ABA9418BBB65}"/>
              </a:ext>
            </a:extLst>
          </p:cNvPr>
          <p:cNvGrpSpPr/>
          <p:nvPr/>
        </p:nvGrpSpPr>
        <p:grpSpPr>
          <a:xfrm>
            <a:off x="8674997" y="2737973"/>
            <a:ext cx="914400" cy="1394275"/>
            <a:chOff x="7359153" y="2747717"/>
            <a:chExt cx="914400" cy="1394275"/>
          </a:xfrm>
        </p:grpSpPr>
        <p:grpSp>
          <p:nvGrpSpPr>
            <p:cNvPr id="69" name="Group 68">
              <a:extLst>
                <a:ext uri="{FF2B5EF4-FFF2-40B4-BE49-F238E27FC236}">
                  <a16:creationId xmlns:a16="http://schemas.microsoft.com/office/drawing/2014/main" id="{68F0E008-7C61-9953-8729-612E65BE1CF3}"/>
                </a:ext>
              </a:extLst>
            </p:cNvPr>
            <p:cNvGrpSpPr/>
            <p:nvPr/>
          </p:nvGrpSpPr>
          <p:grpSpPr>
            <a:xfrm>
              <a:off x="7359153" y="2747717"/>
              <a:ext cx="914400" cy="1289374"/>
              <a:chOff x="4678143" y="2524343"/>
              <a:chExt cx="914400" cy="1289374"/>
            </a:xfrm>
          </p:grpSpPr>
          <p:grpSp>
            <p:nvGrpSpPr>
              <p:cNvPr id="70" name="Group 69">
                <a:extLst>
                  <a:ext uri="{FF2B5EF4-FFF2-40B4-BE49-F238E27FC236}">
                    <a16:creationId xmlns:a16="http://schemas.microsoft.com/office/drawing/2014/main" id="{09657A09-5DF7-50B4-0F6D-18405AFD6817}"/>
                  </a:ext>
                </a:extLst>
              </p:cNvPr>
              <p:cNvGrpSpPr/>
              <p:nvPr/>
            </p:nvGrpSpPr>
            <p:grpSpPr>
              <a:xfrm>
                <a:off x="4678143" y="2524343"/>
                <a:ext cx="914400" cy="914400"/>
                <a:chOff x="5277555" y="1730450"/>
                <a:chExt cx="914400" cy="914400"/>
              </a:xfrm>
            </p:grpSpPr>
            <p:pic>
              <p:nvPicPr>
                <p:cNvPr id="78" name="Graphic 77" descr="Diploma with solid fill">
                  <a:extLst>
                    <a:ext uri="{FF2B5EF4-FFF2-40B4-BE49-F238E27FC236}">
                      <a16:creationId xmlns:a16="http://schemas.microsoft.com/office/drawing/2014/main" id="{87781E4D-D41C-904E-2B99-AA48008CEF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7555" y="1730450"/>
                  <a:ext cx="914400" cy="914400"/>
                </a:xfrm>
                <a:prstGeom prst="rect">
                  <a:avLst/>
                </a:prstGeom>
              </p:spPr>
            </p:pic>
            <p:sp>
              <p:nvSpPr>
                <p:cNvPr id="79" name="TextBox 78">
                  <a:extLst>
                    <a:ext uri="{FF2B5EF4-FFF2-40B4-BE49-F238E27FC236}">
                      <a16:creationId xmlns:a16="http://schemas.microsoft.com/office/drawing/2014/main" id="{FFA811B3-6674-1561-94E7-14A99F45295C}"/>
                    </a:ext>
                  </a:extLst>
                </p:cNvPr>
                <p:cNvSpPr txBox="1"/>
                <p:nvPr/>
              </p:nvSpPr>
              <p:spPr>
                <a:xfrm>
                  <a:off x="5386956" y="1898256"/>
                  <a:ext cx="361250" cy="461665"/>
                </a:xfrm>
                <a:prstGeom prst="rect">
                  <a:avLst/>
                </a:prstGeom>
                <a:noFill/>
              </p:spPr>
              <p:txBody>
                <a:bodyPr wrap="square" rtlCol="0" anchor="ctr">
                  <a:spAutoFit/>
                </a:bodyPr>
                <a:lstStyle/>
                <a:p>
                  <a:pPr algn="ctr"/>
                  <a:r>
                    <a:rPr lang="en-US" sz="2400" dirty="0"/>
                    <a:t>🍊</a:t>
                  </a:r>
                </a:p>
              </p:txBody>
            </p:sp>
          </p:grpSp>
          <p:sp>
            <p:nvSpPr>
              <p:cNvPr id="75" name="Rectangle 74">
                <a:extLst>
                  <a:ext uri="{FF2B5EF4-FFF2-40B4-BE49-F238E27FC236}">
                    <a16:creationId xmlns:a16="http://schemas.microsoft.com/office/drawing/2014/main" id="{A85CFBBC-1EFC-35E7-6235-FA3C95D2E540}"/>
                  </a:ext>
                </a:extLst>
              </p:cNvPr>
              <p:cNvSpPr/>
              <p:nvPr/>
            </p:nvSpPr>
            <p:spPr>
              <a:xfrm>
                <a:off x="4678143" y="2524343"/>
                <a:ext cx="914400" cy="1289374"/>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TextBox 79">
              <a:extLst>
                <a:ext uri="{FF2B5EF4-FFF2-40B4-BE49-F238E27FC236}">
                  <a16:creationId xmlns:a16="http://schemas.microsoft.com/office/drawing/2014/main" id="{B42947FE-9F24-5FD4-7CAD-E78FBD358054}"/>
                </a:ext>
              </a:extLst>
            </p:cNvPr>
            <p:cNvSpPr txBox="1"/>
            <p:nvPr/>
          </p:nvSpPr>
          <p:spPr>
            <a:xfrm>
              <a:off x="7574989" y="3557217"/>
              <a:ext cx="482728" cy="584775"/>
            </a:xfrm>
            <a:prstGeom prst="rect">
              <a:avLst/>
            </a:prstGeom>
            <a:noFill/>
          </p:spPr>
          <p:txBody>
            <a:bodyPr wrap="square" rtlCol="0" anchor="ctr">
              <a:spAutoFit/>
            </a:bodyPr>
            <a:lstStyle/>
            <a:p>
              <a:pPr algn="ctr"/>
              <a:r>
                <a:rPr lang="en-US" sz="3200" dirty="0"/>
                <a:t>🥑</a:t>
              </a:r>
            </a:p>
          </p:txBody>
        </p:sp>
      </p:grpSp>
      <p:cxnSp>
        <p:nvCxnSpPr>
          <p:cNvPr id="83" name="Straight Arrow Connector 82">
            <a:extLst>
              <a:ext uri="{FF2B5EF4-FFF2-40B4-BE49-F238E27FC236}">
                <a16:creationId xmlns:a16="http://schemas.microsoft.com/office/drawing/2014/main" id="{0963FC72-AFA7-DA03-A895-FC25220C51D9}"/>
              </a:ext>
            </a:extLst>
          </p:cNvPr>
          <p:cNvCxnSpPr>
            <a:stCxn id="65" idx="1"/>
            <a:endCxn id="39" idx="3"/>
          </p:cNvCxnSpPr>
          <p:nvPr/>
        </p:nvCxnSpPr>
        <p:spPr>
          <a:xfrm flipH="1">
            <a:off x="3558305" y="3388771"/>
            <a:ext cx="2101146" cy="173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CA496044-9BA4-7509-CCC4-49F4ED8603F9}"/>
              </a:ext>
            </a:extLst>
          </p:cNvPr>
          <p:cNvCxnSpPr>
            <a:stCxn id="75" idx="1"/>
            <a:endCxn id="65" idx="3"/>
          </p:cNvCxnSpPr>
          <p:nvPr/>
        </p:nvCxnSpPr>
        <p:spPr>
          <a:xfrm flipH="1">
            <a:off x="6573851" y="3382660"/>
            <a:ext cx="2101146" cy="611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87" name="Graphic 86" descr="Diploma with solid fill">
            <a:extLst>
              <a:ext uri="{FF2B5EF4-FFF2-40B4-BE49-F238E27FC236}">
                <a16:creationId xmlns:a16="http://schemas.microsoft.com/office/drawing/2014/main" id="{93A12CEC-CB1E-0EAC-1617-61B9B08CB6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9641" y="5088590"/>
            <a:ext cx="914400" cy="914400"/>
          </a:xfrm>
          <a:prstGeom prst="rect">
            <a:avLst/>
          </a:prstGeom>
        </p:spPr>
      </p:pic>
      <p:sp>
        <p:nvSpPr>
          <p:cNvPr id="88" name="TextBox 87">
            <a:extLst>
              <a:ext uri="{FF2B5EF4-FFF2-40B4-BE49-F238E27FC236}">
                <a16:creationId xmlns:a16="http://schemas.microsoft.com/office/drawing/2014/main" id="{23D99103-ED04-4ADF-FD48-E6174F4A74A3}"/>
              </a:ext>
            </a:extLst>
          </p:cNvPr>
          <p:cNvSpPr txBox="1"/>
          <p:nvPr/>
        </p:nvSpPr>
        <p:spPr>
          <a:xfrm>
            <a:off x="4309042" y="5256396"/>
            <a:ext cx="361250" cy="461665"/>
          </a:xfrm>
          <a:prstGeom prst="rect">
            <a:avLst/>
          </a:prstGeom>
          <a:noFill/>
        </p:spPr>
        <p:txBody>
          <a:bodyPr wrap="square" rtlCol="0" anchor="ctr">
            <a:spAutoFit/>
          </a:bodyPr>
          <a:lstStyle/>
          <a:p>
            <a:pPr algn="ctr"/>
            <a:r>
              <a:rPr lang="en-US" sz="2400" dirty="0"/>
              <a:t>🍊</a:t>
            </a:r>
          </a:p>
        </p:txBody>
      </p:sp>
      <p:grpSp>
        <p:nvGrpSpPr>
          <p:cNvPr id="89" name="Group 88">
            <a:extLst>
              <a:ext uri="{FF2B5EF4-FFF2-40B4-BE49-F238E27FC236}">
                <a16:creationId xmlns:a16="http://schemas.microsoft.com/office/drawing/2014/main" id="{EC935ADA-7353-27DE-1734-67D59D18EE97}"/>
              </a:ext>
            </a:extLst>
          </p:cNvPr>
          <p:cNvGrpSpPr/>
          <p:nvPr/>
        </p:nvGrpSpPr>
        <p:grpSpPr>
          <a:xfrm>
            <a:off x="7077961" y="4842915"/>
            <a:ext cx="1288626" cy="1288626"/>
            <a:chOff x="9232987" y="1629238"/>
            <a:chExt cx="1288626" cy="1288626"/>
          </a:xfrm>
        </p:grpSpPr>
        <p:pic>
          <p:nvPicPr>
            <p:cNvPr id="90" name="Graphic 89" descr="Diploma with solid fill">
              <a:extLst>
                <a:ext uri="{FF2B5EF4-FFF2-40B4-BE49-F238E27FC236}">
                  <a16:creationId xmlns:a16="http://schemas.microsoft.com/office/drawing/2014/main" id="{D34C4807-0B7B-CC28-BF37-06D2FE2FC6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32987" y="1629238"/>
              <a:ext cx="1288626" cy="1288626"/>
            </a:xfrm>
            <a:prstGeom prst="rect">
              <a:avLst/>
            </a:prstGeom>
          </p:spPr>
        </p:pic>
        <p:pic>
          <p:nvPicPr>
            <p:cNvPr id="91" name="Graphic 90" descr="Diploma with solid fill">
              <a:extLst>
                <a:ext uri="{FF2B5EF4-FFF2-40B4-BE49-F238E27FC236}">
                  <a16:creationId xmlns:a16="http://schemas.microsoft.com/office/drawing/2014/main" id="{585EA915-74A3-1FF0-26CB-5D6FF49D9D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3259" y="1901883"/>
              <a:ext cx="761654" cy="761654"/>
            </a:xfrm>
            <a:prstGeom prst="rect">
              <a:avLst/>
            </a:prstGeom>
          </p:spPr>
        </p:pic>
        <p:sp>
          <p:nvSpPr>
            <p:cNvPr id="92" name="TextBox 91">
              <a:extLst>
                <a:ext uri="{FF2B5EF4-FFF2-40B4-BE49-F238E27FC236}">
                  <a16:creationId xmlns:a16="http://schemas.microsoft.com/office/drawing/2014/main" id="{58C44A7B-145B-6FC2-DB4B-E8B4BBAF9E27}"/>
                </a:ext>
              </a:extLst>
            </p:cNvPr>
            <p:cNvSpPr txBox="1"/>
            <p:nvPr/>
          </p:nvSpPr>
          <p:spPr>
            <a:xfrm>
              <a:off x="9542660" y="2077297"/>
              <a:ext cx="252496" cy="369332"/>
            </a:xfrm>
            <a:prstGeom prst="rect">
              <a:avLst/>
            </a:prstGeom>
            <a:noFill/>
          </p:spPr>
          <p:txBody>
            <a:bodyPr wrap="square" rtlCol="0" anchor="ctr">
              <a:spAutoFit/>
            </a:bodyPr>
            <a:lstStyle/>
            <a:p>
              <a:pPr algn="ctr"/>
              <a:r>
                <a:rPr lang="en-US" sz="1800" dirty="0"/>
                <a:t>🍎</a:t>
              </a:r>
              <a:endParaRPr lang="en-US" sz="1200" dirty="0"/>
            </a:p>
          </p:txBody>
        </p:sp>
      </p:grpSp>
      <p:sp>
        <p:nvSpPr>
          <p:cNvPr id="93" name="TextBox 92">
            <a:extLst>
              <a:ext uri="{FF2B5EF4-FFF2-40B4-BE49-F238E27FC236}">
                <a16:creationId xmlns:a16="http://schemas.microsoft.com/office/drawing/2014/main" id="{6AF742D4-DE6B-7675-A2A3-349C63D7B35D}"/>
              </a:ext>
            </a:extLst>
          </p:cNvPr>
          <p:cNvSpPr txBox="1"/>
          <p:nvPr/>
        </p:nvSpPr>
        <p:spPr>
          <a:xfrm>
            <a:off x="5293870" y="5183252"/>
            <a:ext cx="1645559" cy="584775"/>
          </a:xfrm>
          <a:prstGeom prst="rect">
            <a:avLst/>
          </a:prstGeom>
          <a:noFill/>
        </p:spPr>
        <p:txBody>
          <a:bodyPr wrap="square" rtlCol="0">
            <a:spAutoFit/>
          </a:bodyPr>
          <a:lstStyle/>
          <a:p>
            <a:pPr algn="ctr"/>
            <a:r>
              <a:rPr lang="en-US" sz="3200" dirty="0"/>
              <a:t>Acts as</a:t>
            </a:r>
          </a:p>
        </p:txBody>
      </p:sp>
    </p:spTree>
    <p:extLst>
      <p:ext uri="{BB962C8B-B14F-4D97-AF65-F5344CB8AC3E}">
        <p14:creationId xmlns:p14="http://schemas.microsoft.com/office/powerpoint/2010/main" val="101590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8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fade">
                                      <p:cBhvr>
                                        <p:cTn id="14" dur="500"/>
                                        <p:tgtEl>
                                          <p:spTgt spid="8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par>
                                <p:cTn id="18" presetID="10" presetClass="entr" presetSubtype="0" fill="hold" nodeType="with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fade">
                                      <p:cBhvr>
                                        <p:cTn id="20" dur="500"/>
                                        <p:tgtEl>
                                          <p:spTgt spid="8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8"/>
                                        </p:tgtEl>
                                        <p:attrNameLst>
                                          <p:attrName>style.visibility</p:attrName>
                                        </p:attrNameLst>
                                      </p:cBhvr>
                                      <p:to>
                                        <p:strVal val="visible"/>
                                      </p:to>
                                    </p:set>
                                    <p:animEffect transition="in" filter="fade">
                                      <p:cBhvr>
                                        <p:cTn id="23"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372CB-7066-D930-F952-9DD4B85ED43E}"/>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77A31097-4750-5768-E09E-6059FB3AEE65}"/>
              </a:ext>
            </a:extLst>
          </p:cNvPr>
          <p:cNvSpPr/>
          <p:nvPr/>
        </p:nvSpPr>
        <p:spPr>
          <a:xfrm>
            <a:off x="838200" y="2793726"/>
            <a:ext cx="3945673" cy="1377015"/>
          </a:xfrm>
          <a:prstGeom prst="rect">
            <a:avLst/>
          </a:prstGeom>
          <a:solidFill>
            <a:srgbClr val="70AD47">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B5CA9910-B6B9-44FE-CD85-E3D19F2307C5}"/>
              </a:ext>
            </a:extLst>
          </p:cNvPr>
          <p:cNvSpPr txBox="1"/>
          <p:nvPr/>
        </p:nvSpPr>
        <p:spPr>
          <a:xfrm>
            <a:off x="266732" y="4170741"/>
            <a:ext cx="5533964" cy="584775"/>
          </a:xfrm>
          <a:prstGeom prst="rect">
            <a:avLst/>
          </a:prstGeom>
          <a:noFill/>
        </p:spPr>
        <p:txBody>
          <a:bodyPr wrap="square" rtlCol="0">
            <a:spAutoFit/>
          </a:bodyPr>
          <a:lstStyle/>
          <a:p>
            <a:pPr algn="ctr"/>
            <a:r>
              <a:rPr lang="en-US" sz="3200" dirty="0"/>
              <a:t>Everything up to 🍎 is audited</a:t>
            </a:r>
          </a:p>
        </p:txBody>
      </p:sp>
      <p:sp>
        <p:nvSpPr>
          <p:cNvPr id="5" name="Title 4">
            <a:extLst>
              <a:ext uri="{FF2B5EF4-FFF2-40B4-BE49-F238E27FC236}">
                <a16:creationId xmlns:a16="http://schemas.microsoft.com/office/drawing/2014/main" id="{1188BA46-C6D0-C75D-5619-B53BD987D52E}"/>
              </a:ext>
            </a:extLst>
          </p:cNvPr>
          <p:cNvSpPr>
            <a:spLocks noGrp="1"/>
          </p:cNvSpPr>
          <p:nvPr>
            <p:ph type="title"/>
          </p:nvPr>
        </p:nvSpPr>
        <p:spPr/>
        <p:txBody>
          <a:bodyPr/>
          <a:lstStyle/>
          <a:p>
            <a:r>
              <a:rPr lang="en-US" dirty="0" err="1">
                <a:latin typeface="Calibri" panose="020F0502020204030204" pitchFamily="34" charset="0"/>
                <a:cs typeface="Calibri" panose="020F0502020204030204" pitchFamily="34" charset="0"/>
              </a:rPr>
              <a:t>PirateShip</a:t>
            </a:r>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637D581-5AA9-3813-E61A-8374E43677FD}"/>
              </a:ext>
            </a:extLst>
          </p:cNvPr>
          <p:cNvSpPr>
            <a:spLocks noGrp="1"/>
          </p:cNvSpPr>
          <p:nvPr>
            <p:ph type="sldNum" sz="quarter" idx="12"/>
          </p:nvPr>
        </p:nvSpPr>
        <p:spPr/>
        <p:txBody>
          <a:bodyPr/>
          <a:lstStyle/>
          <a:p>
            <a:fld id="{48F63A3B-78C7-47BE-AE5E-E10140E04643}" type="slidenum">
              <a:rPr lang="en-US" smtClean="0"/>
              <a:t>38</a:t>
            </a:fld>
            <a:endParaRPr lang="en-US" dirty="0"/>
          </a:p>
        </p:txBody>
      </p:sp>
      <p:sp>
        <p:nvSpPr>
          <p:cNvPr id="39" name="TextBox 38">
            <a:extLst>
              <a:ext uri="{FF2B5EF4-FFF2-40B4-BE49-F238E27FC236}">
                <a16:creationId xmlns:a16="http://schemas.microsoft.com/office/drawing/2014/main" id="{DE7C9D39-A752-43DC-EDD3-4295D087AFA0}"/>
              </a:ext>
            </a:extLst>
          </p:cNvPr>
          <p:cNvSpPr txBox="1"/>
          <p:nvPr/>
        </p:nvSpPr>
        <p:spPr>
          <a:xfrm>
            <a:off x="3826728" y="3136612"/>
            <a:ext cx="745825" cy="584775"/>
          </a:xfrm>
          <a:prstGeom prst="rect">
            <a:avLst/>
          </a:prstGeom>
          <a:noFill/>
          <a:ln w="38100">
            <a:solidFill>
              <a:schemeClr val="tx1"/>
            </a:solidFill>
          </a:ln>
        </p:spPr>
        <p:txBody>
          <a:bodyPr wrap="square" rtlCol="0" anchor="ctr">
            <a:spAutoFit/>
          </a:bodyPr>
          <a:lstStyle/>
          <a:p>
            <a:pPr algn="ctr"/>
            <a:r>
              <a:rPr lang="en-US" sz="3200" dirty="0"/>
              <a:t>🍎</a:t>
            </a:r>
            <a:endParaRPr lang="en-US" dirty="0"/>
          </a:p>
        </p:txBody>
      </p:sp>
      <p:grpSp>
        <p:nvGrpSpPr>
          <p:cNvPr id="67" name="Group 66">
            <a:extLst>
              <a:ext uri="{FF2B5EF4-FFF2-40B4-BE49-F238E27FC236}">
                <a16:creationId xmlns:a16="http://schemas.microsoft.com/office/drawing/2014/main" id="{716B85AC-46CA-F028-FB04-B00041645DEB}"/>
              </a:ext>
            </a:extLst>
          </p:cNvPr>
          <p:cNvGrpSpPr/>
          <p:nvPr/>
        </p:nvGrpSpPr>
        <p:grpSpPr>
          <a:xfrm>
            <a:off x="6673699" y="2793728"/>
            <a:ext cx="914400" cy="1382052"/>
            <a:chOff x="4678143" y="2524343"/>
            <a:chExt cx="914400" cy="1382052"/>
          </a:xfrm>
        </p:grpSpPr>
        <p:grpSp>
          <p:nvGrpSpPr>
            <p:cNvPr id="63" name="Group 62">
              <a:extLst>
                <a:ext uri="{FF2B5EF4-FFF2-40B4-BE49-F238E27FC236}">
                  <a16:creationId xmlns:a16="http://schemas.microsoft.com/office/drawing/2014/main" id="{5630F6FE-230E-37BD-1A37-FF9E341692DA}"/>
                </a:ext>
              </a:extLst>
            </p:cNvPr>
            <p:cNvGrpSpPr/>
            <p:nvPr/>
          </p:nvGrpSpPr>
          <p:grpSpPr>
            <a:xfrm>
              <a:off x="4678143" y="2524343"/>
              <a:ext cx="914400" cy="914400"/>
              <a:chOff x="5277555" y="1730450"/>
              <a:chExt cx="914400" cy="914400"/>
            </a:xfrm>
          </p:grpSpPr>
          <p:pic>
            <p:nvPicPr>
              <p:cNvPr id="37" name="Graphic 36" descr="Diploma with solid fill">
                <a:extLst>
                  <a:ext uri="{FF2B5EF4-FFF2-40B4-BE49-F238E27FC236}">
                    <a16:creationId xmlns:a16="http://schemas.microsoft.com/office/drawing/2014/main" id="{EF13CC7E-9EC7-4F0D-609A-E096EDC4E9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7555" y="1730450"/>
                <a:ext cx="914400" cy="914400"/>
              </a:xfrm>
              <a:prstGeom prst="rect">
                <a:avLst/>
              </a:prstGeom>
            </p:spPr>
          </p:pic>
          <p:sp>
            <p:nvSpPr>
              <p:cNvPr id="41" name="TextBox 40">
                <a:extLst>
                  <a:ext uri="{FF2B5EF4-FFF2-40B4-BE49-F238E27FC236}">
                    <a16:creationId xmlns:a16="http://schemas.microsoft.com/office/drawing/2014/main" id="{21C06067-4F83-A60C-91B7-1833EFDEC539}"/>
                  </a:ext>
                </a:extLst>
              </p:cNvPr>
              <p:cNvSpPr txBox="1"/>
              <p:nvPr/>
            </p:nvSpPr>
            <p:spPr>
              <a:xfrm>
                <a:off x="5386956" y="1898256"/>
                <a:ext cx="361250" cy="461665"/>
              </a:xfrm>
              <a:prstGeom prst="rect">
                <a:avLst/>
              </a:prstGeom>
              <a:noFill/>
            </p:spPr>
            <p:txBody>
              <a:bodyPr wrap="square" rtlCol="0" anchor="ctr">
                <a:spAutoFit/>
              </a:bodyPr>
              <a:lstStyle/>
              <a:p>
                <a:pPr algn="ctr"/>
                <a:r>
                  <a:rPr lang="en-US" sz="2400" dirty="0"/>
                  <a:t>🍎</a:t>
                </a:r>
                <a:endParaRPr lang="en-US" sz="1200" dirty="0"/>
              </a:p>
            </p:txBody>
          </p:sp>
        </p:grpSp>
        <p:sp>
          <p:nvSpPr>
            <p:cNvPr id="56" name="TextBox 55">
              <a:extLst>
                <a:ext uri="{FF2B5EF4-FFF2-40B4-BE49-F238E27FC236}">
                  <a16:creationId xmlns:a16="http://schemas.microsoft.com/office/drawing/2014/main" id="{7478E436-6307-82A2-A292-437D2BD5AA89}"/>
                </a:ext>
              </a:extLst>
            </p:cNvPr>
            <p:cNvSpPr txBox="1"/>
            <p:nvPr/>
          </p:nvSpPr>
          <p:spPr>
            <a:xfrm>
              <a:off x="4821962" y="3321620"/>
              <a:ext cx="626761" cy="584775"/>
            </a:xfrm>
            <a:prstGeom prst="rect">
              <a:avLst/>
            </a:prstGeom>
            <a:noFill/>
          </p:spPr>
          <p:txBody>
            <a:bodyPr wrap="square" rtlCol="0" anchor="ctr">
              <a:spAutoFit/>
            </a:bodyPr>
            <a:lstStyle/>
            <a:p>
              <a:pPr algn="ctr"/>
              <a:r>
                <a:rPr lang="en-US" sz="3200" dirty="0"/>
                <a:t>🍊</a:t>
              </a:r>
            </a:p>
          </p:txBody>
        </p:sp>
        <p:sp>
          <p:nvSpPr>
            <p:cNvPr id="65" name="Rectangle 64">
              <a:extLst>
                <a:ext uri="{FF2B5EF4-FFF2-40B4-BE49-F238E27FC236}">
                  <a16:creationId xmlns:a16="http://schemas.microsoft.com/office/drawing/2014/main" id="{4F907B11-A62A-2A61-D4D5-B2135FB34661}"/>
                </a:ext>
              </a:extLst>
            </p:cNvPr>
            <p:cNvSpPr/>
            <p:nvPr/>
          </p:nvSpPr>
          <p:spPr>
            <a:xfrm>
              <a:off x="4678143" y="2524343"/>
              <a:ext cx="914400" cy="1289374"/>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75394F6A-154C-067B-515B-D619AAEF424D}"/>
              </a:ext>
            </a:extLst>
          </p:cNvPr>
          <p:cNvGrpSpPr/>
          <p:nvPr/>
        </p:nvGrpSpPr>
        <p:grpSpPr>
          <a:xfrm>
            <a:off x="9689245" y="2776466"/>
            <a:ext cx="914400" cy="1394275"/>
            <a:chOff x="7359153" y="2747717"/>
            <a:chExt cx="914400" cy="1394275"/>
          </a:xfrm>
        </p:grpSpPr>
        <p:grpSp>
          <p:nvGrpSpPr>
            <p:cNvPr id="69" name="Group 68">
              <a:extLst>
                <a:ext uri="{FF2B5EF4-FFF2-40B4-BE49-F238E27FC236}">
                  <a16:creationId xmlns:a16="http://schemas.microsoft.com/office/drawing/2014/main" id="{85C4D069-6F20-D1BE-54DF-4F4AE3BB93D5}"/>
                </a:ext>
              </a:extLst>
            </p:cNvPr>
            <p:cNvGrpSpPr/>
            <p:nvPr/>
          </p:nvGrpSpPr>
          <p:grpSpPr>
            <a:xfrm>
              <a:off x="7359153" y="2747717"/>
              <a:ext cx="914400" cy="1289374"/>
              <a:chOff x="4678143" y="2524343"/>
              <a:chExt cx="914400" cy="1289374"/>
            </a:xfrm>
          </p:grpSpPr>
          <p:grpSp>
            <p:nvGrpSpPr>
              <p:cNvPr id="70" name="Group 69">
                <a:extLst>
                  <a:ext uri="{FF2B5EF4-FFF2-40B4-BE49-F238E27FC236}">
                    <a16:creationId xmlns:a16="http://schemas.microsoft.com/office/drawing/2014/main" id="{B2348459-0BD7-CAF1-B9B5-AC1947FDB91E}"/>
                  </a:ext>
                </a:extLst>
              </p:cNvPr>
              <p:cNvGrpSpPr/>
              <p:nvPr/>
            </p:nvGrpSpPr>
            <p:grpSpPr>
              <a:xfrm>
                <a:off x="4678143" y="2524343"/>
                <a:ext cx="914400" cy="914400"/>
                <a:chOff x="5277555" y="1730450"/>
                <a:chExt cx="914400" cy="914400"/>
              </a:xfrm>
            </p:grpSpPr>
            <p:pic>
              <p:nvPicPr>
                <p:cNvPr id="78" name="Graphic 77" descr="Diploma with solid fill">
                  <a:extLst>
                    <a:ext uri="{FF2B5EF4-FFF2-40B4-BE49-F238E27FC236}">
                      <a16:creationId xmlns:a16="http://schemas.microsoft.com/office/drawing/2014/main" id="{7ABF20F0-648D-3FFF-B891-E3753727C6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7555" y="1730450"/>
                  <a:ext cx="914400" cy="914400"/>
                </a:xfrm>
                <a:prstGeom prst="rect">
                  <a:avLst/>
                </a:prstGeom>
              </p:spPr>
            </p:pic>
            <p:sp>
              <p:nvSpPr>
                <p:cNvPr id="79" name="TextBox 78">
                  <a:extLst>
                    <a:ext uri="{FF2B5EF4-FFF2-40B4-BE49-F238E27FC236}">
                      <a16:creationId xmlns:a16="http://schemas.microsoft.com/office/drawing/2014/main" id="{576B0CA2-FD41-9F09-9147-16018F9634C1}"/>
                    </a:ext>
                  </a:extLst>
                </p:cNvPr>
                <p:cNvSpPr txBox="1"/>
                <p:nvPr/>
              </p:nvSpPr>
              <p:spPr>
                <a:xfrm>
                  <a:off x="5386956" y="1898256"/>
                  <a:ext cx="361250" cy="461665"/>
                </a:xfrm>
                <a:prstGeom prst="rect">
                  <a:avLst/>
                </a:prstGeom>
                <a:noFill/>
              </p:spPr>
              <p:txBody>
                <a:bodyPr wrap="square" rtlCol="0" anchor="ctr">
                  <a:spAutoFit/>
                </a:bodyPr>
                <a:lstStyle/>
                <a:p>
                  <a:pPr algn="ctr"/>
                  <a:r>
                    <a:rPr lang="en-US" sz="2400" dirty="0"/>
                    <a:t>🍊</a:t>
                  </a:r>
                </a:p>
              </p:txBody>
            </p:sp>
          </p:grpSp>
          <p:sp>
            <p:nvSpPr>
              <p:cNvPr id="75" name="Rectangle 74">
                <a:extLst>
                  <a:ext uri="{FF2B5EF4-FFF2-40B4-BE49-F238E27FC236}">
                    <a16:creationId xmlns:a16="http://schemas.microsoft.com/office/drawing/2014/main" id="{556FEA2C-BB9F-1E5B-1691-03402577896B}"/>
                  </a:ext>
                </a:extLst>
              </p:cNvPr>
              <p:cNvSpPr/>
              <p:nvPr/>
            </p:nvSpPr>
            <p:spPr>
              <a:xfrm>
                <a:off x="4678143" y="2524343"/>
                <a:ext cx="914400" cy="1289374"/>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TextBox 79">
              <a:extLst>
                <a:ext uri="{FF2B5EF4-FFF2-40B4-BE49-F238E27FC236}">
                  <a16:creationId xmlns:a16="http://schemas.microsoft.com/office/drawing/2014/main" id="{705BFEF9-83F7-BB6A-E5B4-1149B896FBF6}"/>
                </a:ext>
              </a:extLst>
            </p:cNvPr>
            <p:cNvSpPr txBox="1"/>
            <p:nvPr/>
          </p:nvSpPr>
          <p:spPr>
            <a:xfrm>
              <a:off x="7574989" y="3557217"/>
              <a:ext cx="482728" cy="584775"/>
            </a:xfrm>
            <a:prstGeom prst="rect">
              <a:avLst/>
            </a:prstGeom>
            <a:noFill/>
          </p:spPr>
          <p:txBody>
            <a:bodyPr wrap="square" rtlCol="0" anchor="ctr">
              <a:spAutoFit/>
            </a:bodyPr>
            <a:lstStyle/>
            <a:p>
              <a:pPr algn="ctr"/>
              <a:r>
                <a:rPr lang="en-US" sz="3200" dirty="0"/>
                <a:t>🥑</a:t>
              </a:r>
            </a:p>
          </p:txBody>
        </p:sp>
      </p:grpSp>
      <p:sp>
        <p:nvSpPr>
          <p:cNvPr id="2" name="TextBox 1">
            <a:extLst>
              <a:ext uri="{FF2B5EF4-FFF2-40B4-BE49-F238E27FC236}">
                <a16:creationId xmlns:a16="http://schemas.microsoft.com/office/drawing/2014/main" id="{6E09B059-2574-032B-769B-6EC170116F05}"/>
              </a:ext>
            </a:extLst>
          </p:cNvPr>
          <p:cNvSpPr txBox="1"/>
          <p:nvPr/>
        </p:nvSpPr>
        <p:spPr>
          <a:xfrm>
            <a:off x="1346507" y="3136612"/>
            <a:ext cx="745825" cy="584775"/>
          </a:xfrm>
          <a:prstGeom prst="rect">
            <a:avLst/>
          </a:prstGeom>
          <a:noFill/>
          <a:ln w="38100">
            <a:solidFill>
              <a:schemeClr val="tx1"/>
            </a:solidFill>
          </a:ln>
        </p:spPr>
        <p:txBody>
          <a:bodyPr wrap="square" rtlCol="0" anchor="b">
            <a:spAutoFit/>
          </a:bodyPr>
          <a:lstStyle/>
          <a:p>
            <a:pPr algn="ctr"/>
            <a:r>
              <a:rPr lang="en-US" sz="3200" dirty="0"/>
              <a:t>1️⃣</a:t>
            </a:r>
          </a:p>
        </p:txBody>
      </p:sp>
      <p:sp>
        <p:nvSpPr>
          <p:cNvPr id="3" name="TextBox 2">
            <a:extLst>
              <a:ext uri="{FF2B5EF4-FFF2-40B4-BE49-F238E27FC236}">
                <a16:creationId xmlns:a16="http://schemas.microsoft.com/office/drawing/2014/main" id="{C5845361-2B7B-6C77-AF68-B3D0909D6D00}"/>
              </a:ext>
            </a:extLst>
          </p:cNvPr>
          <p:cNvSpPr txBox="1"/>
          <p:nvPr/>
        </p:nvSpPr>
        <p:spPr>
          <a:xfrm>
            <a:off x="2576907" y="3136612"/>
            <a:ext cx="745825" cy="584775"/>
          </a:xfrm>
          <a:prstGeom prst="rect">
            <a:avLst/>
          </a:prstGeom>
          <a:noFill/>
          <a:ln w="38100">
            <a:solidFill>
              <a:schemeClr val="tx1"/>
            </a:solidFill>
          </a:ln>
        </p:spPr>
        <p:txBody>
          <a:bodyPr wrap="square" rtlCol="0" anchor="ctr">
            <a:spAutoFit/>
          </a:bodyPr>
          <a:lstStyle/>
          <a:p>
            <a:pPr algn="ctr"/>
            <a:r>
              <a:rPr lang="en-US" sz="3200" dirty="0"/>
              <a:t>2️⃣</a:t>
            </a:r>
          </a:p>
        </p:txBody>
      </p:sp>
      <p:sp>
        <p:nvSpPr>
          <p:cNvPr id="6" name="TextBox 5">
            <a:extLst>
              <a:ext uri="{FF2B5EF4-FFF2-40B4-BE49-F238E27FC236}">
                <a16:creationId xmlns:a16="http://schemas.microsoft.com/office/drawing/2014/main" id="{34A6C9C7-DB5E-332D-5360-E1549144513F}"/>
              </a:ext>
            </a:extLst>
          </p:cNvPr>
          <p:cNvSpPr txBox="1"/>
          <p:nvPr/>
        </p:nvSpPr>
        <p:spPr>
          <a:xfrm>
            <a:off x="5144909" y="3136612"/>
            <a:ext cx="745825" cy="584775"/>
          </a:xfrm>
          <a:prstGeom prst="rect">
            <a:avLst/>
          </a:prstGeom>
          <a:noFill/>
          <a:ln w="38100">
            <a:solidFill>
              <a:schemeClr val="tx1"/>
            </a:solidFill>
          </a:ln>
        </p:spPr>
        <p:txBody>
          <a:bodyPr wrap="square" rtlCol="0" anchor="ctr">
            <a:spAutoFit/>
          </a:bodyPr>
          <a:lstStyle/>
          <a:p>
            <a:pPr algn="ctr"/>
            <a:r>
              <a:rPr lang="en-US" sz="3200" dirty="0"/>
              <a:t>3️⃣</a:t>
            </a:r>
          </a:p>
        </p:txBody>
      </p:sp>
      <p:sp>
        <p:nvSpPr>
          <p:cNvPr id="7" name="TextBox 6">
            <a:extLst>
              <a:ext uri="{FF2B5EF4-FFF2-40B4-BE49-F238E27FC236}">
                <a16:creationId xmlns:a16="http://schemas.microsoft.com/office/drawing/2014/main" id="{52204CD0-873F-1C9A-F73C-CE4069999750}"/>
              </a:ext>
            </a:extLst>
          </p:cNvPr>
          <p:cNvSpPr txBox="1"/>
          <p:nvPr/>
        </p:nvSpPr>
        <p:spPr>
          <a:xfrm>
            <a:off x="8371064" y="3136612"/>
            <a:ext cx="745825" cy="584775"/>
          </a:xfrm>
          <a:prstGeom prst="rect">
            <a:avLst/>
          </a:prstGeom>
          <a:noFill/>
          <a:ln w="38100">
            <a:solidFill>
              <a:schemeClr val="tx1"/>
            </a:solidFill>
          </a:ln>
        </p:spPr>
        <p:txBody>
          <a:bodyPr wrap="square" rtlCol="0" anchor="ctr">
            <a:spAutoFit/>
          </a:bodyPr>
          <a:lstStyle/>
          <a:p>
            <a:pPr algn="ctr"/>
            <a:r>
              <a:rPr lang="en-US" sz="3200" dirty="0"/>
              <a:t>4️⃣</a:t>
            </a:r>
          </a:p>
        </p:txBody>
      </p:sp>
      <p:cxnSp>
        <p:nvCxnSpPr>
          <p:cNvPr id="9" name="Straight Arrow Connector 8">
            <a:extLst>
              <a:ext uri="{FF2B5EF4-FFF2-40B4-BE49-F238E27FC236}">
                <a16:creationId xmlns:a16="http://schemas.microsoft.com/office/drawing/2014/main" id="{EFC0FAB9-E517-2DA0-854A-18F36738B0DA}"/>
              </a:ext>
            </a:extLst>
          </p:cNvPr>
          <p:cNvCxnSpPr>
            <a:cxnSpLocks/>
          </p:cNvCxnSpPr>
          <p:nvPr/>
        </p:nvCxnSpPr>
        <p:spPr>
          <a:xfrm flipH="1">
            <a:off x="2092332" y="3428809"/>
            <a:ext cx="484575"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3A051D1B-BCB6-F0FF-A00B-88E434D09183}"/>
              </a:ext>
            </a:extLst>
          </p:cNvPr>
          <p:cNvCxnSpPr>
            <a:cxnSpLocks/>
          </p:cNvCxnSpPr>
          <p:nvPr/>
        </p:nvCxnSpPr>
        <p:spPr>
          <a:xfrm flipH="1">
            <a:off x="3322732" y="3410714"/>
            <a:ext cx="50399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B4915769-54DD-0966-DE59-43A9AD46D329}"/>
              </a:ext>
            </a:extLst>
          </p:cNvPr>
          <p:cNvCxnSpPr>
            <a:cxnSpLocks/>
          </p:cNvCxnSpPr>
          <p:nvPr/>
        </p:nvCxnSpPr>
        <p:spPr>
          <a:xfrm flipH="1">
            <a:off x="4572553" y="3410715"/>
            <a:ext cx="57235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6A9DD36A-9856-D6FA-697A-BD72E10F859B}"/>
              </a:ext>
            </a:extLst>
          </p:cNvPr>
          <p:cNvCxnSpPr>
            <a:cxnSpLocks/>
            <a:stCxn id="65" idx="1"/>
            <a:endCxn id="6" idx="3"/>
          </p:cNvCxnSpPr>
          <p:nvPr/>
        </p:nvCxnSpPr>
        <p:spPr>
          <a:xfrm flipH="1" flipV="1">
            <a:off x="5890734" y="3429000"/>
            <a:ext cx="782965" cy="94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024677FB-061F-5190-3B1E-69004004F519}"/>
              </a:ext>
            </a:extLst>
          </p:cNvPr>
          <p:cNvCxnSpPr>
            <a:cxnSpLocks/>
            <a:stCxn id="7" idx="1"/>
            <a:endCxn id="65" idx="3"/>
          </p:cNvCxnSpPr>
          <p:nvPr/>
        </p:nvCxnSpPr>
        <p:spPr>
          <a:xfrm flipH="1">
            <a:off x="7588099" y="3429000"/>
            <a:ext cx="782965" cy="941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F0715A24-DFF9-5D6D-26D9-E0A88A792C91}"/>
              </a:ext>
            </a:extLst>
          </p:cNvPr>
          <p:cNvCxnSpPr>
            <a:cxnSpLocks/>
            <a:stCxn id="75" idx="1"/>
            <a:endCxn id="7" idx="3"/>
          </p:cNvCxnSpPr>
          <p:nvPr/>
        </p:nvCxnSpPr>
        <p:spPr>
          <a:xfrm flipH="1">
            <a:off x="9116889" y="3421153"/>
            <a:ext cx="572356" cy="78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7" name="Curved Connector 26">
            <a:extLst>
              <a:ext uri="{FF2B5EF4-FFF2-40B4-BE49-F238E27FC236}">
                <a16:creationId xmlns:a16="http://schemas.microsoft.com/office/drawing/2014/main" id="{AF878B3D-28AA-465F-EDFB-C9386F44F151}"/>
              </a:ext>
            </a:extLst>
          </p:cNvPr>
          <p:cNvCxnSpPr>
            <a:stCxn id="75" idx="0"/>
            <a:endCxn id="65" idx="0"/>
          </p:cNvCxnSpPr>
          <p:nvPr/>
        </p:nvCxnSpPr>
        <p:spPr>
          <a:xfrm rot="16200000" flipH="1" flipV="1">
            <a:off x="8630041" y="1277324"/>
            <a:ext cx="17262" cy="3015546"/>
          </a:xfrm>
          <a:prstGeom prst="curvedConnector3">
            <a:avLst>
              <a:gd name="adj1" fmla="val -5264882"/>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BA7FD492-2AEF-F8AE-FBA4-292C210F6FB6}"/>
              </a:ext>
            </a:extLst>
          </p:cNvPr>
          <p:cNvCxnSpPr>
            <a:stCxn id="65" idx="0"/>
            <a:endCxn id="39" idx="0"/>
          </p:cNvCxnSpPr>
          <p:nvPr/>
        </p:nvCxnSpPr>
        <p:spPr>
          <a:xfrm rot="16200000" flipH="1" flipV="1">
            <a:off x="5493828" y="1499541"/>
            <a:ext cx="342884" cy="2931258"/>
          </a:xfrm>
          <a:prstGeom prst="curvedConnector3">
            <a:avLst>
              <a:gd name="adj1" fmla="val -300827"/>
            </a:avLst>
          </a:prstGeom>
          <a:ln w="19050">
            <a:solidFill>
              <a:schemeClr val="accent2"/>
            </a:solidFill>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535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8380A-3268-E8E5-6C3A-1FECAE1F4F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26D8F4-9553-CC25-A4F6-A93535E13CFB}"/>
              </a:ext>
            </a:extLst>
          </p:cNvPr>
          <p:cNvSpPr>
            <a:spLocks noGrp="1"/>
          </p:cNvSpPr>
          <p:nvPr>
            <p:ph type="title"/>
          </p:nvPr>
        </p:nvSpPr>
        <p:spPr/>
        <p:txBody>
          <a:bodyPr>
            <a:normAutofit fontScale="90000"/>
          </a:bodyPr>
          <a:lstStyle/>
          <a:p>
            <a:r>
              <a:rPr lang="en-US" dirty="0"/>
              <a:t>Summary</a:t>
            </a:r>
          </a:p>
        </p:txBody>
      </p:sp>
      <p:sp>
        <p:nvSpPr>
          <p:cNvPr id="5" name="Slide Number Placeholder 4">
            <a:extLst>
              <a:ext uri="{FF2B5EF4-FFF2-40B4-BE49-F238E27FC236}">
                <a16:creationId xmlns:a16="http://schemas.microsoft.com/office/drawing/2014/main" id="{6DB77E28-660C-33A8-13FD-BDF8057A922B}"/>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39</a:t>
            </a:fld>
            <a:endParaRPr lang="en-US"/>
          </a:p>
        </p:txBody>
      </p:sp>
      <p:pic>
        <p:nvPicPr>
          <p:cNvPr id="4" name="Picture 3" descr="A cartoon of a person sweeping a rug&#10;&#10;AI-generated content may be incorrect.">
            <a:extLst>
              <a:ext uri="{FF2B5EF4-FFF2-40B4-BE49-F238E27FC236}">
                <a16:creationId xmlns:a16="http://schemas.microsoft.com/office/drawing/2014/main" id="{FA685E31-8B6A-BA97-4E7B-FF9C453E159B}"/>
              </a:ext>
            </a:extLst>
          </p:cNvPr>
          <p:cNvPicPr>
            <a:picLocks noChangeAspect="1"/>
          </p:cNvPicPr>
          <p:nvPr/>
        </p:nvPicPr>
        <p:blipFill>
          <a:blip r:embed="rId3"/>
          <a:srcRect t="13839"/>
          <a:stretch/>
        </p:blipFill>
        <p:spPr>
          <a:xfrm>
            <a:off x="9913513" y="1376"/>
            <a:ext cx="2278487" cy="1963170"/>
          </a:xfrm>
          <a:prstGeom prst="rect">
            <a:avLst/>
          </a:prstGeom>
        </p:spPr>
      </p:pic>
      <p:pic>
        <p:nvPicPr>
          <p:cNvPr id="61" name="Picture 60" descr="A white background with black and white clouds&#10;&#10;AI-generated content may be incorrect.">
            <a:extLst>
              <a:ext uri="{FF2B5EF4-FFF2-40B4-BE49-F238E27FC236}">
                <a16:creationId xmlns:a16="http://schemas.microsoft.com/office/drawing/2014/main" id="{E7F30F96-E022-A1C1-229E-0768A08C73DD}"/>
              </a:ext>
            </a:extLst>
          </p:cNvPr>
          <p:cNvPicPr>
            <a:picLocks noChangeAspect="1"/>
          </p:cNvPicPr>
          <p:nvPr/>
        </p:nvPicPr>
        <p:blipFill>
          <a:blip r:embed="rId4"/>
          <a:stretch>
            <a:fillRect/>
          </a:stretch>
        </p:blipFill>
        <p:spPr>
          <a:xfrm rot="19780351">
            <a:off x="3808311" y="2357526"/>
            <a:ext cx="1540276" cy="917183"/>
          </a:xfrm>
          <a:prstGeom prst="rect">
            <a:avLst/>
          </a:prstGeom>
        </p:spPr>
      </p:pic>
      <p:pic>
        <p:nvPicPr>
          <p:cNvPr id="65" name="Picture 64" descr="A white background with black and white clouds&#10;&#10;AI-generated content may be incorrect.">
            <a:extLst>
              <a:ext uri="{FF2B5EF4-FFF2-40B4-BE49-F238E27FC236}">
                <a16:creationId xmlns:a16="http://schemas.microsoft.com/office/drawing/2014/main" id="{FB4A442F-31A4-F258-0D1F-6E159DE340DD}"/>
              </a:ext>
            </a:extLst>
          </p:cNvPr>
          <p:cNvPicPr>
            <a:picLocks noChangeAspect="1"/>
          </p:cNvPicPr>
          <p:nvPr/>
        </p:nvPicPr>
        <p:blipFill>
          <a:blip r:embed="rId4"/>
          <a:stretch>
            <a:fillRect/>
          </a:stretch>
        </p:blipFill>
        <p:spPr>
          <a:xfrm rot="12138545">
            <a:off x="5859943" y="2222567"/>
            <a:ext cx="1540276" cy="917183"/>
          </a:xfrm>
          <a:prstGeom prst="rect">
            <a:avLst/>
          </a:prstGeom>
        </p:spPr>
      </p:pic>
      <p:pic>
        <p:nvPicPr>
          <p:cNvPr id="66" name="Picture 65" descr="A white background with black and white clouds&#10;&#10;AI-generated content may be incorrect.">
            <a:extLst>
              <a:ext uri="{FF2B5EF4-FFF2-40B4-BE49-F238E27FC236}">
                <a16:creationId xmlns:a16="http://schemas.microsoft.com/office/drawing/2014/main" id="{92F52561-029A-DE85-5D5B-03F3AFBE4485}"/>
              </a:ext>
            </a:extLst>
          </p:cNvPr>
          <p:cNvPicPr>
            <a:picLocks noChangeAspect="1"/>
          </p:cNvPicPr>
          <p:nvPr/>
        </p:nvPicPr>
        <p:blipFill>
          <a:blip r:embed="rId4"/>
          <a:stretch>
            <a:fillRect/>
          </a:stretch>
        </p:blipFill>
        <p:spPr>
          <a:xfrm rot="16200000">
            <a:off x="4819913" y="3004732"/>
            <a:ext cx="1540276" cy="917183"/>
          </a:xfrm>
          <a:prstGeom prst="rect">
            <a:avLst/>
          </a:prstGeom>
        </p:spPr>
      </p:pic>
      <p:sp>
        <p:nvSpPr>
          <p:cNvPr id="8" name="Graphic 6" descr="Brain with solid fill">
            <a:extLst>
              <a:ext uri="{FF2B5EF4-FFF2-40B4-BE49-F238E27FC236}">
                <a16:creationId xmlns:a16="http://schemas.microsoft.com/office/drawing/2014/main" id="{5CCB6914-E6BC-E321-CDC4-08E2B275FA38}"/>
              </a:ext>
            </a:extLst>
          </p:cNvPr>
          <p:cNvSpPr/>
          <p:nvPr/>
        </p:nvSpPr>
        <p:spPr>
          <a:xfrm flipH="1">
            <a:off x="5264758" y="1170865"/>
            <a:ext cx="632329" cy="538647"/>
          </a:xfrm>
          <a:custGeom>
            <a:avLst/>
            <a:gdLst>
              <a:gd name="connsiteX0" fmla="*/ 742246 w 761725"/>
              <a:gd name="connsiteY0" fmla="*/ 392651 h 648873"/>
              <a:gd name="connsiteX1" fmla="*/ 737484 w 761725"/>
              <a:gd name="connsiteY1" fmla="*/ 260253 h 648873"/>
              <a:gd name="connsiteX2" fmla="*/ 743199 w 761725"/>
              <a:gd name="connsiteY2" fmla="*/ 225963 h 648873"/>
              <a:gd name="connsiteX3" fmla="*/ 651759 w 761725"/>
              <a:gd name="connsiteY3" fmla="*/ 115473 h 648873"/>
              <a:gd name="connsiteX4" fmla="*/ 543174 w 761725"/>
              <a:gd name="connsiteY4" fmla="*/ 38321 h 648873"/>
              <a:gd name="connsiteX5" fmla="*/ 516504 w 761725"/>
              <a:gd name="connsiteY5" fmla="*/ 41178 h 648873"/>
              <a:gd name="connsiteX6" fmla="*/ 436494 w 761725"/>
              <a:gd name="connsiteY6" fmla="*/ 221 h 648873"/>
              <a:gd name="connsiteX7" fmla="*/ 351721 w 761725"/>
              <a:gd name="connsiteY7" fmla="*/ 29748 h 648873"/>
              <a:gd name="connsiteX8" fmla="*/ 251709 w 761725"/>
              <a:gd name="connsiteY8" fmla="*/ 14508 h 648873"/>
              <a:gd name="connsiteX9" fmla="*/ 178366 w 761725"/>
              <a:gd name="connsiteY9" fmla="*/ 84993 h 648873"/>
              <a:gd name="connsiteX10" fmla="*/ 171699 w 761725"/>
              <a:gd name="connsiteY10" fmla="*/ 84993 h 648873"/>
              <a:gd name="connsiteX11" fmla="*/ 57399 w 761725"/>
              <a:gd name="connsiteY11" fmla="*/ 197388 h 648873"/>
              <a:gd name="connsiteX12" fmla="*/ 57399 w 761725"/>
              <a:gd name="connsiteY12" fmla="*/ 203103 h 648873"/>
              <a:gd name="connsiteX13" fmla="*/ 249 w 761725"/>
              <a:gd name="connsiteY13" fmla="*/ 308831 h 648873"/>
              <a:gd name="connsiteX14" fmla="*/ 118359 w 761725"/>
              <a:gd name="connsiteY14" fmla="*/ 413606 h 648873"/>
              <a:gd name="connsiteX15" fmla="*/ 265996 w 761725"/>
              <a:gd name="connsiteY15" fmla="*/ 413606 h 648873"/>
              <a:gd name="connsiteX16" fmla="*/ 381249 w 761725"/>
              <a:gd name="connsiteY16" fmla="*/ 526953 h 648873"/>
              <a:gd name="connsiteX17" fmla="*/ 381249 w 761725"/>
              <a:gd name="connsiteY17" fmla="*/ 648873 h 648873"/>
              <a:gd name="connsiteX18" fmla="*/ 456496 w 761725"/>
              <a:gd name="connsiteY18" fmla="*/ 648873 h 648873"/>
              <a:gd name="connsiteX19" fmla="*/ 456496 w 761725"/>
              <a:gd name="connsiteY19" fmla="*/ 563148 h 648873"/>
              <a:gd name="connsiteX20" fmla="*/ 456496 w 761725"/>
              <a:gd name="connsiteY20" fmla="*/ 550766 h 648873"/>
              <a:gd name="connsiteX21" fmla="*/ 480309 w 761725"/>
              <a:gd name="connsiteY21" fmla="*/ 442181 h 648873"/>
              <a:gd name="connsiteX22" fmla="*/ 530791 w 761725"/>
              <a:gd name="connsiteY22" fmla="*/ 399318 h 648873"/>
              <a:gd name="connsiteX23" fmla="*/ 567939 w 761725"/>
              <a:gd name="connsiteY23" fmla="*/ 367886 h 648873"/>
              <a:gd name="connsiteX24" fmla="*/ 580321 w 761725"/>
              <a:gd name="connsiteY24" fmla="*/ 345026 h 648873"/>
              <a:gd name="connsiteX25" fmla="*/ 518409 w 761725"/>
              <a:gd name="connsiteY25" fmla="*/ 337406 h 648873"/>
              <a:gd name="connsiteX26" fmla="*/ 496501 w 761725"/>
              <a:gd name="connsiteY26" fmla="*/ 321213 h 648873"/>
              <a:gd name="connsiteX27" fmla="*/ 512694 w 761725"/>
              <a:gd name="connsiteY27" fmla="*/ 299306 h 648873"/>
              <a:gd name="connsiteX28" fmla="*/ 588894 w 761725"/>
              <a:gd name="connsiteY28" fmla="*/ 307878 h 648873"/>
              <a:gd name="connsiteX29" fmla="*/ 589846 w 761725"/>
              <a:gd name="connsiteY29" fmla="*/ 300258 h 648873"/>
              <a:gd name="connsiteX30" fmla="*/ 584131 w 761725"/>
              <a:gd name="connsiteY30" fmla="*/ 255491 h 648873"/>
              <a:gd name="connsiteX31" fmla="*/ 506026 w 761725"/>
              <a:gd name="connsiteY31" fmla="*/ 193578 h 648873"/>
              <a:gd name="connsiteX32" fmla="*/ 486976 w 761725"/>
              <a:gd name="connsiteY32" fmla="*/ 187863 h 648873"/>
              <a:gd name="connsiteX33" fmla="*/ 481261 w 761725"/>
              <a:gd name="connsiteY33" fmla="*/ 185958 h 648873"/>
              <a:gd name="connsiteX34" fmla="*/ 480309 w 761725"/>
              <a:gd name="connsiteY34" fmla="*/ 185958 h 648873"/>
              <a:gd name="connsiteX35" fmla="*/ 458401 w 761725"/>
              <a:gd name="connsiteY35" fmla="*/ 191673 h 648873"/>
              <a:gd name="connsiteX36" fmla="*/ 449829 w 761725"/>
              <a:gd name="connsiteY36" fmla="*/ 193578 h 648873"/>
              <a:gd name="connsiteX37" fmla="*/ 440304 w 761725"/>
              <a:gd name="connsiteY37" fmla="*/ 195483 h 648873"/>
              <a:gd name="connsiteX38" fmla="*/ 417444 w 761725"/>
              <a:gd name="connsiteY38" fmla="*/ 265016 h 648873"/>
              <a:gd name="connsiteX39" fmla="*/ 450781 w 761725"/>
              <a:gd name="connsiteY39" fmla="*/ 329786 h 648873"/>
              <a:gd name="connsiteX40" fmla="*/ 452686 w 761725"/>
              <a:gd name="connsiteY40" fmla="*/ 356456 h 648873"/>
              <a:gd name="connsiteX41" fmla="*/ 427921 w 761725"/>
              <a:gd name="connsiteY41" fmla="*/ 358361 h 648873"/>
              <a:gd name="connsiteX42" fmla="*/ 399346 w 761725"/>
              <a:gd name="connsiteY42" fmla="*/ 323118 h 648873"/>
              <a:gd name="connsiteX43" fmla="*/ 397441 w 761725"/>
              <a:gd name="connsiteY43" fmla="*/ 323118 h 648873"/>
              <a:gd name="connsiteX44" fmla="*/ 315526 w 761725"/>
              <a:gd name="connsiteY44" fmla="*/ 297401 h 648873"/>
              <a:gd name="connsiteX45" fmla="*/ 310764 w 761725"/>
              <a:gd name="connsiteY45" fmla="*/ 271683 h 648873"/>
              <a:gd name="connsiteX46" fmla="*/ 336481 w 761725"/>
              <a:gd name="connsiteY46" fmla="*/ 265968 h 648873"/>
              <a:gd name="connsiteX47" fmla="*/ 384106 w 761725"/>
              <a:gd name="connsiteY47" fmla="*/ 282161 h 648873"/>
              <a:gd name="connsiteX48" fmla="*/ 380296 w 761725"/>
              <a:gd name="connsiteY48" fmla="*/ 266921 h 648873"/>
              <a:gd name="connsiteX49" fmla="*/ 390774 w 761725"/>
              <a:gd name="connsiteY49" fmla="*/ 205008 h 648873"/>
              <a:gd name="connsiteX50" fmla="*/ 351721 w 761725"/>
              <a:gd name="connsiteY50" fmla="*/ 207866 h 648873"/>
              <a:gd name="connsiteX51" fmla="*/ 317431 w 761725"/>
              <a:gd name="connsiteY51" fmla="*/ 205008 h 648873"/>
              <a:gd name="connsiteX52" fmla="*/ 234564 w 761725"/>
              <a:gd name="connsiteY52" fmla="*/ 257396 h 648873"/>
              <a:gd name="connsiteX53" fmla="*/ 151696 w 761725"/>
              <a:gd name="connsiteY53" fmla="*/ 353598 h 648873"/>
              <a:gd name="connsiteX54" fmla="*/ 132646 w 761725"/>
              <a:gd name="connsiteY54" fmla="*/ 372648 h 648873"/>
              <a:gd name="connsiteX55" fmla="*/ 113596 w 761725"/>
              <a:gd name="connsiteY55" fmla="*/ 353598 h 648873"/>
              <a:gd name="connsiteX56" fmla="*/ 158364 w 761725"/>
              <a:gd name="connsiteY56" fmla="*/ 261206 h 648873"/>
              <a:gd name="connsiteX57" fmla="*/ 99309 w 761725"/>
              <a:gd name="connsiteY57" fmla="*/ 231678 h 648873"/>
              <a:gd name="connsiteX58" fmla="*/ 102166 w 761725"/>
              <a:gd name="connsiteY58" fmla="*/ 205008 h 648873"/>
              <a:gd name="connsiteX59" fmla="*/ 128836 w 761725"/>
              <a:gd name="connsiteY59" fmla="*/ 206913 h 648873"/>
              <a:gd name="connsiteX60" fmla="*/ 189796 w 761725"/>
              <a:gd name="connsiteY60" fmla="*/ 224058 h 648873"/>
              <a:gd name="connsiteX61" fmla="*/ 276474 w 761725"/>
              <a:gd name="connsiteY61" fmla="*/ 191673 h 648873"/>
              <a:gd name="connsiteX62" fmla="*/ 211704 w 761725"/>
              <a:gd name="connsiteY62" fmla="*/ 132618 h 648873"/>
              <a:gd name="connsiteX63" fmla="*/ 218371 w 761725"/>
              <a:gd name="connsiteY63" fmla="*/ 106901 h 648873"/>
              <a:gd name="connsiteX64" fmla="*/ 244089 w 761725"/>
              <a:gd name="connsiteY64" fmla="*/ 113568 h 648873"/>
              <a:gd name="connsiteX65" fmla="*/ 426969 w 761725"/>
              <a:gd name="connsiteY65" fmla="*/ 157383 h 648873"/>
              <a:gd name="connsiteX66" fmla="*/ 398394 w 761725"/>
              <a:gd name="connsiteY66" fmla="*/ 84041 h 648873"/>
              <a:gd name="connsiteX67" fmla="*/ 418396 w 761725"/>
              <a:gd name="connsiteY67" fmla="*/ 65943 h 648873"/>
              <a:gd name="connsiteX68" fmla="*/ 436494 w 761725"/>
              <a:gd name="connsiteY68" fmla="*/ 85946 h 648873"/>
              <a:gd name="connsiteX69" fmla="*/ 496501 w 761725"/>
              <a:gd name="connsiteY69" fmla="*/ 148811 h 648873"/>
              <a:gd name="connsiteX70" fmla="*/ 513646 w 761725"/>
              <a:gd name="connsiteY70" fmla="*/ 153573 h 648873"/>
              <a:gd name="connsiteX71" fmla="*/ 570796 w 761725"/>
              <a:gd name="connsiteY71" fmla="*/ 104996 h 648873"/>
              <a:gd name="connsiteX72" fmla="*/ 594609 w 761725"/>
              <a:gd name="connsiteY72" fmla="*/ 119283 h 648873"/>
              <a:gd name="connsiteX73" fmla="*/ 580321 w 761725"/>
              <a:gd name="connsiteY73" fmla="*/ 143096 h 648873"/>
              <a:gd name="connsiteX74" fmla="*/ 549842 w 761725"/>
              <a:gd name="connsiteY74" fmla="*/ 167861 h 648873"/>
              <a:gd name="connsiteX75" fmla="*/ 549842 w 761725"/>
              <a:gd name="connsiteY75" fmla="*/ 169766 h 648873"/>
              <a:gd name="connsiteX76" fmla="*/ 618421 w 761725"/>
              <a:gd name="connsiteY76" fmla="*/ 240251 h 648873"/>
              <a:gd name="connsiteX77" fmla="*/ 624136 w 761725"/>
              <a:gd name="connsiteY77" fmla="*/ 263111 h 648873"/>
              <a:gd name="connsiteX78" fmla="*/ 632709 w 761725"/>
              <a:gd name="connsiteY78" fmla="*/ 251681 h 648873"/>
              <a:gd name="connsiteX79" fmla="*/ 646044 w 761725"/>
              <a:gd name="connsiteY79" fmla="*/ 206913 h 648873"/>
              <a:gd name="connsiteX80" fmla="*/ 658426 w 761725"/>
              <a:gd name="connsiteY80" fmla="*/ 191673 h 648873"/>
              <a:gd name="connsiteX81" fmla="*/ 677476 w 761725"/>
              <a:gd name="connsiteY81" fmla="*/ 195483 h 648873"/>
              <a:gd name="connsiteX82" fmla="*/ 683192 w 761725"/>
              <a:gd name="connsiteY82" fmla="*/ 214533 h 648873"/>
              <a:gd name="connsiteX83" fmla="*/ 665094 w 761725"/>
              <a:gd name="connsiteY83" fmla="*/ 269778 h 648873"/>
              <a:gd name="connsiteX84" fmla="*/ 624136 w 761725"/>
              <a:gd name="connsiteY84" fmla="*/ 308831 h 648873"/>
              <a:gd name="connsiteX85" fmla="*/ 603181 w 761725"/>
              <a:gd name="connsiteY85" fmla="*/ 377411 h 648873"/>
              <a:gd name="connsiteX86" fmla="*/ 645092 w 761725"/>
              <a:gd name="connsiteY86" fmla="*/ 413606 h 648873"/>
              <a:gd name="connsiteX87" fmla="*/ 654617 w 761725"/>
              <a:gd name="connsiteY87" fmla="*/ 430751 h 648873"/>
              <a:gd name="connsiteX88" fmla="*/ 644139 w 761725"/>
              <a:gd name="connsiteY88" fmla="*/ 446943 h 648873"/>
              <a:gd name="connsiteX89" fmla="*/ 625089 w 761725"/>
              <a:gd name="connsiteY89" fmla="*/ 445991 h 648873"/>
              <a:gd name="connsiteX90" fmla="*/ 580321 w 761725"/>
              <a:gd name="connsiteY90" fmla="*/ 407891 h 648873"/>
              <a:gd name="connsiteX91" fmla="*/ 550794 w 761725"/>
              <a:gd name="connsiteY91" fmla="*/ 429798 h 648873"/>
              <a:gd name="connsiteX92" fmla="*/ 507931 w 761725"/>
              <a:gd name="connsiteY92" fmla="*/ 465993 h 648873"/>
              <a:gd name="connsiteX93" fmla="*/ 493644 w 761725"/>
              <a:gd name="connsiteY93" fmla="*/ 549813 h 648873"/>
              <a:gd name="connsiteX94" fmla="*/ 493644 w 761725"/>
              <a:gd name="connsiteY94" fmla="*/ 563148 h 648873"/>
              <a:gd name="connsiteX95" fmla="*/ 493644 w 761725"/>
              <a:gd name="connsiteY95" fmla="*/ 648873 h 648873"/>
              <a:gd name="connsiteX96" fmla="*/ 569844 w 761725"/>
              <a:gd name="connsiteY96" fmla="*/ 648873 h 648873"/>
              <a:gd name="connsiteX97" fmla="*/ 636519 w 761725"/>
              <a:gd name="connsiteY97" fmla="*/ 516476 h 648873"/>
              <a:gd name="connsiteX98" fmla="*/ 741294 w 761725"/>
              <a:gd name="connsiteY98" fmla="*/ 405033 h 648873"/>
              <a:gd name="connsiteX99" fmla="*/ 742246 w 761725"/>
              <a:gd name="connsiteY99" fmla="*/ 392651 h 648873"/>
              <a:gd name="connsiteX100" fmla="*/ 742246 w 761725"/>
              <a:gd name="connsiteY100" fmla="*/ 392651 h 64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61725" h="648873">
                <a:moveTo>
                  <a:pt x="742246" y="392651"/>
                </a:moveTo>
                <a:cubicBezTo>
                  <a:pt x="769869" y="352646"/>
                  <a:pt x="767964" y="298353"/>
                  <a:pt x="737484" y="260253"/>
                </a:cubicBezTo>
                <a:cubicBezTo>
                  <a:pt x="741294" y="248823"/>
                  <a:pt x="743199" y="237393"/>
                  <a:pt x="743199" y="225963"/>
                </a:cubicBezTo>
                <a:cubicBezTo>
                  <a:pt x="743199" y="171671"/>
                  <a:pt x="704146" y="125951"/>
                  <a:pt x="651759" y="115473"/>
                </a:cubicBezTo>
                <a:cubicBezTo>
                  <a:pt x="635567" y="68801"/>
                  <a:pt x="592704" y="38321"/>
                  <a:pt x="543174" y="38321"/>
                </a:cubicBezTo>
                <a:cubicBezTo>
                  <a:pt x="534601" y="38321"/>
                  <a:pt x="525076" y="39273"/>
                  <a:pt x="516504" y="41178"/>
                </a:cubicBezTo>
                <a:cubicBezTo>
                  <a:pt x="496501" y="17366"/>
                  <a:pt x="466974" y="3078"/>
                  <a:pt x="436494" y="221"/>
                </a:cubicBezTo>
                <a:cubicBezTo>
                  <a:pt x="405061" y="-1684"/>
                  <a:pt x="374581" y="8793"/>
                  <a:pt x="351721" y="29748"/>
                </a:cubicBezTo>
                <a:cubicBezTo>
                  <a:pt x="322194" y="9746"/>
                  <a:pt x="285046" y="4031"/>
                  <a:pt x="251709" y="14508"/>
                </a:cubicBezTo>
                <a:cubicBezTo>
                  <a:pt x="217419" y="24986"/>
                  <a:pt x="190749" y="50703"/>
                  <a:pt x="178366" y="84993"/>
                </a:cubicBezTo>
                <a:cubicBezTo>
                  <a:pt x="176461" y="84993"/>
                  <a:pt x="173604" y="84993"/>
                  <a:pt x="171699" y="84993"/>
                </a:cubicBezTo>
                <a:cubicBezTo>
                  <a:pt x="108834" y="84993"/>
                  <a:pt x="58351" y="134523"/>
                  <a:pt x="57399" y="197388"/>
                </a:cubicBezTo>
                <a:cubicBezTo>
                  <a:pt x="57399" y="199293"/>
                  <a:pt x="57399" y="201198"/>
                  <a:pt x="57399" y="203103"/>
                </a:cubicBezTo>
                <a:cubicBezTo>
                  <a:pt x="19299" y="224058"/>
                  <a:pt x="-2609" y="265016"/>
                  <a:pt x="249" y="308831"/>
                </a:cubicBezTo>
                <a:cubicBezTo>
                  <a:pt x="4059" y="368838"/>
                  <a:pt x="57399" y="413606"/>
                  <a:pt x="118359" y="413606"/>
                </a:cubicBezTo>
                <a:lnTo>
                  <a:pt x="265996" y="413606"/>
                </a:lnTo>
                <a:cubicBezTo>
                  <a:pt x="328861" y="413606"/>
                  <a:pt x="380296" y="464088"/>
                  <a:pt x="381249" y="526953"/>
                </a:cubicBezTo>
                <a:lnTo>
                  <a:pt x="381249" y="648873"/>
                </a:lnTo>
                <a:lnTo>
                  <a:pt x="456496" y="648873"/>
                </a:lnTo>
                <a:lnTo>
                  <a:pt x="456496" y="563148"/>
                </a:lnTo>
                <a:cubicBezTo>
                  <a:pt x="456496" y="559338"/>
                  <a:pt x="456496" y="554576"/>
                  <a:pt x="456496" y="550766"/>
                </a:cubicBezTo>
                <a:cubicBezTo>
                  <a:pt x="456496" y="515523"/>
                  <a:pt x="455544" y="470756"/>
                  <a:pt x="480309" y="442181"/>
                </a:cubicBezTo>
                <a:cubicBezTo>
                  <a:pt x="495549" y="425988"/>
                  <a:pt x="512694" y="411701"/>
                  <a:pt x="530791" y="399318"/>
                </a:cubicBezTo>
                <a:cubicBezTo>
                  <a:pt x="545079" y="390746"/>
                  <a:pt x="557461" y="380268"/>
                  <a:pt x="567939" y="367886"/>
                </a:cubicBezTo>
                <a:cubicBezTo>
                  <a:pt x="572701" y="360266"/>
                  <a:pt x="577464" y="352646"/>
                  <a:pt x="580321" y="345026"/>
                </a:cubicBezTo>
                <a:cubicBezTo>
                  <a:pt x="560319" y="337406"/>
                  <a:pt x="539364" y="334548"/>
                  <a:pt x="518409" y="337406"/>
                </a:cubicBezTo>
                <a:cubicBezTo>
                  <a:pt x="507931" y="338358"/>
                  <a:pt x="498406" y="331691"/>
                  <a:pt x="496501" y="321213"/>
                </a:cubicBezTo>
                <a:cubicBezTo>
                  <a:pt x="495549" y="310736"/>
                  <a:pt x="502216" y="301211"/>
                  <a:pt x="512694" y="299306"/>
                </a:cubicBezTo>
                <a:cubicBezTo>
                  <a:pt x="538411" y="295496"/>
                  <a:pt x="564129" y="298353"/>
                  <a:pt x="588894" y="307878"/>
                </a:cubicBezTo>
                <a:cubicBezTo>
                  <a:pt x="588894" y="305021"/>
                  <a:pt x="588894" y="303116"/>
                  <a:pt x="589846" y="300258"/>
                </a:cubicBezTo>
                <a:cubicBezTo>
                  <a:pt x="590799" y="285018"/>
                  <a:pt x="588894" y="269778"/>
                  <a:pt x="584131" y="255491"/>
                </a:cubicBezTo>
                <a:cubicBezTo>
                  <a:pt x="570796" y="221201"/>
                  <a:pt x="537459" y="205961"/>
                  <a:pt x="506026" y="193578"/>
                </a:cubicBezTo>
                <a:cubicBezTo>
                  <a:pt x="500311" y="191673"/>
                  <a:pt x="494596" y="189768"/>
                  <a:pt x="486976" y="187863"/>
                </a:cubicBezTo>
                <a:lnTo>
                  <a:pt x="481261" y="185958"/>
                </a:lnTo>
                <a:lnTo>
                  <a:pt x="480309" y="185958"/>
                </a:lnTo>
                <a:cubicBezTo>
                  <a:pt x="472689" y="186911"/>
                  <a:pt x="466021" y="188816"/>
                  <a:pt x="458401" y="191673"/>
                </a:cubicBezTo>
                <a:lnTo>
                  <a:pt x="449829" y="193578"/>
                </a:lnTo>
                <a:lnTo>
                  <a:pt x="440304" y="195483"/>
                </a:lnTo>
                <a:cubicBezTo>
                  <a:pt x="424111" y="214533"/>
                  <a:pt x="415539" y="239298"/>
                  <a:pt x="417444" y="265016"/>
                </a:cubicBezTo>
                <a:cubicBezTo>
                  <a:pt x="419349" y="290733"/>
                  <a:pt x="431731" y="313593"/>
                  <a:pt x="450781" y="329786"/>
                </a:cubicBezTo>
                <a:cubicBezTo>
                  <a:pt x="458401" y="336453"/>
                  <a:pt x="458401" y="347883"/>
                  <a:pt x="452686" y="356456"/>
                </a:cubicBezTo>
                <a:cubicBezTo>
                  <a:pt x="446971" y="363123"/>
                  <a:pt x="435541" y="364076"/>
                  <a:pt x="427921" y="358361"/>
                </a:cubicBezTo>
                <a:cubicBezTo>
                  <a:pt x="416491" y="348836"/>
                  <a:pt x="406966" y="336453"/>
                  <a:pt x="399346" y="323118"/>
                </a:cubicBezTo>
                <a:lnTo>
                  <a:pt x="397441" y="323118"/>
                </a:lnTo>
                <a:cubicBezTo>
                  <a:pt x="370771" y="318356"/>
                  <a:pt x="340291" y="313593"/>
                  <a:pt x="315526" y="297401"/>
                </a:cubicBezTo>
                <a:cubicBezTo>
                  <a:pt x="306954" y="291686"/>
                  <a:pt x="305049" y="280256"/>
                  <a:pt x="310764" y="271683"/>
                </a:cubicBezTo>
                <a:cubicBezTo>
                  <a:pt x="316479" y="263111"/>
                  <a:pt x="327909" y="260253"/>
                  <a:pt x="336481" y="265968"/>
                </a:cubicBezTo>
                <a:cubicBezTo>
                  <a:pt x="350769" y="274541"/>
                  <a:pt x="366961" y="280256"/>
                  <a:pt x="384106" y="282161"/>
                </a:cubicBezTo>
                <a:cubicBezTo>
                  <a:pt x="382201" y="277398"/>
                  <a:pt x="381249" y="272636"/>
                  <a:pt x="380296" y="266921"/>
                </a:cubicBezTo>
                <a:cubicBezTo>
                  <a:pt x="378391" y="245966"/>
                  <a:pt x="382201" y="224058"/>
                  <a:pt x="390774" y="205008"/>
                </a:cubicBezTo>
                <a:cubicBezTo>
                  <a:pt x="377439" y="206913"/>
                  <a:pt x="365056" y="207866"/>
                  <a:pt x="351721" y="207866"/>
                </a:cubicBezTo>
                <a:cubicBezTo>
                  <a:pt x="340291" y="207866"/>
                  <a:pt x="328861" y="206913"/>
                  <a:pt x="317431" y="205008"/>
                </a:cubicBezTo>
                <a:cubicBezTo>
                  <a:pt x="296476" y="230726"/>
                  <a:pt x="266949" y="249776"/>
                  <a:pt x="234564" y="257396"/>
                </a:cubicBezTo>
                <a:cubicBezTo>
                  <a:pt x="191701" y="279303"/>
                  <a:pt x="151696" y="306926"/>
                  <a:pt x="151696" y="353598"/>
                </a:cubicBezTo>
                <a:cubicBezTo>
                  <a:pt x="151696" y="364076"/>
                  <a:pt x="143124" y="372648"/>
                  <a:pt x="132646" y="372648"/>
                </a:cubicBezTo>
                <a:cubicBezTo>
                  <a:pt x="122169" y="372648"/>
                  <a:pt x="113596" y="364076"/>
                  <a:pt x="113596" y="353598"/>
                </a:cubicBezTo>
                <a:cubicBezTo>
                  <a:pt x="114549" y="317403"/>
                  <a:pt x="130741" y="284066"/>
                  <a:pt x="158364" y="261206"/>
                </a:cubicBezTo>
                <a:cubicBezTo>
                  <a:pt x="135504" y="258348"/>
                  <a:pt x="114549" y="248823"/>
                  <a:pt x="99309" y="231678"/>
                </a:cubicBezTo>
                <a:cubicBezTo>
                  <a:pt x="92641" y="223106"/>
                  <a:pt x="94546" y="211676"/>
                  <a:pt x="102166" y="205008"/>
                </a:cubicBezTo>
                <a:cubicBezTo>
                  <a:pt x="109786" y="198341"/>
                  <a:pt x="122169" y="199293"/>
                  <a:pt x="128836" y="206913"/>
                </a:cubicBezTo>
                <a:cubicBezTo>
                  <a:pt x="136456" y="216438"/>
                  <a:pt x="158364" y="225011"/>
                  <a:pt x="189796" y="224058"/>
                </a:cubicBezTo>
                <a:cubicBezTo>
                  <a:pt x="221229" y="224058"/>
                  <a:pt x="252661" y="212628"/>
                  <a:pt x="276474" y="191673"/>
                </a:cubicBezTo>
                <a:cubicBezTo>
                  <a:pt x="248851" y="180243"/>
                  <a:pt x="225991" y="159288"/>
                  <a:pt x="211704" y="132618"/>
                </a:cubicBezTo>
                <a:cubicBezTo>
                  <a:pt x="205989" y="123093"/>
                  <a:pt x="209799" y="111663"/>
                  <a:pt x="218371" y="106901"/>
                </a:cubicBezTo>
                <a:cubicBezTo>
                  <a:pt x="227896" y="101186"/>
                  <a:pt x="239326" y="104996"/>
                  <a:pt x="244089" y="113568"/>
                </a:cubicBezTo>
                <a:cubicBezTo>
                  <a:pt x="272664" y="165003"/>
                  <a:pt x="332671" y="179291"/>
                  <a:pt x="426969" y="157383"/>
                </a:cubicBezTo>
                <a:cubicBezTo>
                  <a:pt x="409824" y="143096"/>
                  <a:pt x="397441" y="120236"/>
                  <a:pt x="398394" y="84041"/>
                </a:cubicBezTo>
                <a:cubicBezTo>
                  <a:pt x="398394" y="73563"/>
                  <a:pt x="407919" y="64991"/>
                  <a:pt x="418396" y="65943"/>
                </a:cubicBezTo>
                <a:cubicBezTo>
                  <a:pt x="428874" y="65943"/>
                  <a:pt x="437446" y="75468"/>
                  <a:pt x="436494" y="85946"/>
                </a:cubicBezTo>
                <a:cubicBezTo>
                  <a:pt x="434589" y="128808"/>
                  <a:pt x="458401" y="137381"/>
                  <a:pt x="496501" y="148811"/>
                </a:cubicBezTo>
                <a:cubicBezTo>
                  <a:pt x="502216" y="150716"/>
                  <a:pt x="507931" y="151668"/>
                  <a:pt x="513646" y="153573"/>
                </a:cubicBezTo>
                <a:cubicBezTo>
                  <a:pt x="524124" y="129761"/>
                  <a:pt x="545079" y="111663"/>
                  <a:pt x="570796" y="104996"/>
                </a:cubicBezTo>
                <a:cubicBezTo>
                  <a:pt x="581274" y="102138"/>
                  <a:pt x="591751" y="108806"/>
                  <a:pt x="594609" y="119283"/>
                </a:cubicBezTo>
                <a:cubicBezTo>
                  <a:pt x="597467" y="129761"/>
                  <a:pt x="590799" y="140238"/>
                  <a:pt x="580321" y="143096"/>
                </a:cubicBezTo>
                <a:cubicBezTo>
                  <a:pt x="566986" y="146906"/>
                  <a:pt x="556509" y="155478"/>
                  <a:pt x="549842" y="167861"/>
                </a:cubicBezTo>
                <a:cubicBezTo>
                  <a:pt x="549842" y="168813"/>
                  <a:pt x="549842" y="168813"/>
                  <a:pt x="549842" y="169766"/>
                </a:cubicBezTo>
                <a:cubicBezTo>
                  <a:pt x="579369" y="184053"/>
                  <a:pt x="605086" y="205008"/>
                  <a:pt x="618421" y="240251"/>
                </a:cubicBezTo>
                <a:cubicBezTo>
                  <a:pt x="621279" y="247871"/>
                  <a:pt x="623184" y="255491"/>
                  <a:pt x="624136" y="263111"/>
                </a:cubicBezTo>
                <a:cubicBezTo>
                  <a:pt x="627946" y="260253"/>
                  <a:pt x="630804" y="256443"/>
                  <a:pt x="632709" y="251681"/>
                </a:cubicBezTo>
                <a:cubicBezTo>
                  <a:pt x="639376" y="237393"/>
                  <a:pt x="644139" y="223106"/>
                  <a:pt x="646044" y="206913"/>
                </a:cubicBezTo>
                <a:cubicBezTo>
                  <a:pt x="646996" y="200246"/>
                  <a:pt x="651759" y="194531"/>
                  <a:pt x="658426" y="191673"/>
                </a:cubicBezTo>
                <a:cubicBezTo>
                  <a:pt x="665094" y="188816"/>
                  <a:pt x="672714" y="190721"/>
                  <a:pt x="677476" y="195483"/>
                </a:cubicBezTo>
                <a:cubicBezTo>
                  <a:pt x="683192" y="200246"/>
                  <a:pt x="685096" y="206913"/>
                  <a:pt x="683192" y="214533"/>
                </a:cubicBezTo>
                <a:cubicBezTo>
                  <a:pt x="680334" y="233583"/>
                  <a:pt x="674619" y="252633"/>
                  <a:pt x="665094" y="269778"/>
                </a:cubicBezTo>
                <a:cubicBezTo>
                  <a:pt x="655569" y="285971"/>
                  <a:pt x="641281" y="299306"/>
                  <a:pt x="624136" y="308831"/>
                </a:cubicBezTo>
                <a:cubicBezTo>
                  <a:pt x="622231" y="332643"/>
                  <a:pt x="614611" y="356456"/>
                  <a:pt x="603181" y="377411"/>
                </a:cubicBezTo>
                <a:cubicBezTo>
                  <a:pt x="615564" y="391698"/>
                  <a:pt x="628899" y="404081"/>
                  <a:pt x="645092" y="413606"/>
                </a:cubicBezTo>
                <a:cubicBezTo>
                  <a:pt x="650806" y="417416"/>
                  <a:pt x="654617" y="424083"/>
                  <a:pt x="654617" y="430751"/>
                </a:cubicBezTo>
                <a:cubicBezTo>
                  <a:pt x="654617" y="437418"/>
                  <a:pt x="650806" y="444086"/>
                  <a:pt x="644139" y="446943"/>
                </a:cubicBezTo>
                <a:cubicBezTo>
                  <a:pt x="637471" y="449801"/>
                  <a:pt x="630804" y="449801"/>
                  <a:pt x="625089" y="445991"/>
                </a:cubicBezTo>
                <a:cubicBezTo>
                  <a:pt x="608896" y="435513"/>
                  <a:pt x="593656" y="422178"/>
                  <a:pt x="580321" y="407891"/>
                </a:cubicBezTo>
                <a:cubicBezTo>
                  <a:pt x="570796" y="415511"/>
                  <a:pt x="560319" y="423131"/>
                  <a:pt x="550794" y="429798"/>
                </a:cubicBezTo>
                <a:cubicBezTo>
                  <a:pt x="534601" y="440276"/>
                  <a:pt x="520314" y="451706"/>
                  <a:pt x="507931" y="465993"/>
                </a:cubicBezTo>
                <a:cubicBezTo>
                  <a:pt x="492691" y="484091"/>
                  <a:pt x="493644" y="519333"/>
                  <a:pt x="493644" y="549813"/>
                </a:cubicBezTo>
                <a:cubicBezTo>
                  <a:pt x="493644" y="554576"/>
                  <a:pt x="493644" y="558386"/>
                  <a:pt x="493644" y="563148"/>
                </a:cubicBezTo>
                <a:lnTo>
                  <a:pt x="493644" y="648873"/>
                </a:lnTo>
                <a:lnTo>
                  <a:pt x="569844" y="648873"/>
                </a:lnTo>
                <a:cubicBezTo>
                  <a:pt x="569844" y="525048"/>
                  <a:pt x="628899" y="518381"/>
                  <a:pt x="636519" y="516476"/>
                </a:cubicBezTo>
                <a:cubicBezTo>
                  <a:pt x="661284" y="509808"/>
                  <a:pt x="727006" y="475518"/>
                  <a:pt x="741294" y="405033"/>
                </a:cubicBezTo>
                <a:cubicBezTo>
                  <a:pt x="743199" y="401223"/>
                  <a:pt x="742246" y="396461"/>
                  <a:pt x="742246" y="392651"/>
                </a:cubicBezTo>
                <a:cubicBezTo>
                  <a:pt x="741294" y="392651"/>
                  <a:pt x="741294" y="392651"/>
                  <a:pt x="742246" y="392651"/>
                </a:cubicBezTo>
                <a:close/>
              </a:path>
            </a:pathLst>
          </a:custGeom>
          <a:solidFill>
            <a:srgbClr val="FF3A4C"/>
          </a:solidFill>
          <a:ln w="9525" cap="flat">
            <a:noFill/>
            <a:prstDash val="solid"/>
            <a:miter/>
          </a:ln>
        </p:spPr>
        <p:txBody>
          <a:bodyPr rtlCol="0" anchor="ctr"/>
          <a:lstStyle/>
          <a:p>
            <a:endParaRPr lang="en-US"/>
          </a:p>
        </p:txBody>
      </p:sp>
      <p:pic>
        <p:nvPicPr>
          <p:cNvPr id="14" name="Picture 13" descr="Icon&#10;&#10;Description automatically generated">
            <a:extLst>
              <a:ext uri="{FF2B5EF4-FFF2-40B4-BE49-F238E27FC236}">
                <a16:creationId xmlns:a16="http://schemas.microsoft.com/office/drawing/2014/main" id="{DB369BD6-0ECA-0988-E170-FFB692AACA69}"/>
              </a:ext>
            </a:extLst>
          </p:cNvPr>
          <p:cNvPicPr>
            <a:picLocks noChangeAspect="1"/>
          </p:cNvPicPr>
          <p:nvPr/>
        </p:nvPicPr>
        <p:blipFill>
          <a:blip r:embed="rId5">
            <a:extLst>
              <a:ext uri="{28A0092B-C50C-407E-A947-70E740481C1C}">
                <a14:useLocalDpi xmlns:a14="http://schemas.microsoft.com/office/drawing/2010/main" val="0"/>
              </a:ext>
            </a:extLst>
          </a:blip>
          <a:srcRect t="-4648" b="-4650"/>
          <a:stretch>
            <a:fillRect/>
          </a:stretch>
        </p:blipFill>
        <p:spPr>
          <a:xfrm>
            <a:off x="5166791" y="1709512"/>
            <a:ext cx="828265" cy="832104"/>
          </a:xfrm>
          <a:prstGeom prst="rect">
            <a:avLst/>
          </a:prstGeom>
        </p:spPr>
      </p:pic>
      <p:pic>
        <p:nvPicPr>
          <p:cNvPr id="13" name="Picture 12" descr="Icon&#10;&#10;Description automatically generated">
            <a:extLst>
              <a:ext uri="{FF2B5EF4-FFF2-40B4-BE49-F238E27FC236}">
                <a16:creationId xmlns:a16="http://schemas.microsoft.com/office/drawing/2014/main" id="{36882D98-86DA-A99E-9CC5-D1FE94B7B294}"/>
              </a:ext>
            </a:extLst>
          </p:cNvPr>
          <p:cNvPicPr>
            <a:picLocks noChangeAspect="1"/>
          </p:cNvPicPr>
          <p:nvPr/>
        </p:nvPicPr>
        <p:blipFill>
          <a:blip r:embed="rId5">
            <a:extLst>
              <a:ext uri="{28A0092B-C50C-407E-A947-70E740481C1C}">
                <a14:useLocalDpi xmlns:a14="http://schemas.microsoft.com/office/drawing/2010/main" val="0"/>
              </a:ext>
            </a:extLst>
          </a:blip>
          <a:srcRect t="-4648" b="-4650"/>
          <a:stretch>
            <a:fillRect/>
          </a:stretch>
        </p:blipFill>
        <p:spPr>
          <a:xfrm>
            <a:off x="3120472" y="3004916"/>
            <a:ext cx="828265" cy="832104"/>
          </a:xfrm>
          <a:prstGeom prst="rect">
            <a:avLst/>
          </a:prstGeom>
        </p:spPr>
      </p:pic>
      <p:sp>
        <p:nvSpPr>
          <p:cNvPr id="15" name="Graphic 6" descr="Brain with solid fill">
            <a:extLst>
              <a:ext uri="{FF2B5EF4-FFF2-40B4-BE49-F238E27FC236}">
                <a16:creationId xmlns:a16="http://schemas.microsoft.com/office/drawing/2014/main" id="{4456173C-C3C6-A6A0-C4B0-CE340C4F07AB}"/>
              </a:ext>
            </a:extLst>
          </p:cNvPr>
          <p:cNvSpPr/>
          <p:nvPr/>
        </p:nvSpPr>
        <p:spPr>
          <a:xfrm flipH="1">
            <a:off x="3218439" y="2466269"/>
            <a:ext cx="632329" cy="538647"/>
          </a:xfrm>
          <a:custGeom>
            <a:avLst/>
            <a:gdLst>
              <a:gd name="connsiteX0" fmla="*/ 742246 w 761725"/>
              <a:gd name="connsiteY0" fmla="*/ 392651 h 648873"/>
              <a:gd name="connsiteX1" fmla="*/ 737484 w 761725"/>
              <a:gd name="connsiteY1" fmla="*/ 260253 h 648873"/>
              <a:gd name="connsiteX2" fmla="*/ 743199 w 761725"/>
              <a:gd name="connsiteY2" fmla="*/ 225963 h 648873"/>
              <a:gd name="connsiteX3" fmla="*/ 651759 w 761725"/>
              <a:gd name="connsiteY3" fmla="*/ 115473 h 648873"/>
              <a:gd name="connsiteX4" fmla="*/ 543174 w 761725"/>
              <a:gd name="connsiteY4" fmla="*/ 38321 h 648873"/>
              <a:gd name="connsiteX5" fmla="*/ 516504 w 761725"/>
              <a:gd name="connsiteY5" fmla="*/ 41178 h 648873"/>
              <a:gd name="connsiteX6" fmla="*/ 436494 w 761725"/>
              <a:gd name="connsiteY6" fmla="*/ 221 h 648873"/>
              <a:gd name="connsiteX7" fmla="*/ 351721 w 761725"/>
              <a:gd name="connsiteY7" fmla="*/ 29748 h 648873"/>
              <a:gd name="connsiteX8" fmla="*/ 251709 w 761725"/>
              <a:gd name="connsiteY8" fmla="*/ 14508 h 648873"/>
              <a:gd name="connsiteX9" fmla="*/ 178366 w 761725"/>
              <a:gd name="connsiteY9" fmla="*/ 84993 h 648873"/>
              <a:gd name="connsiteX10" fmla="*/ 171699 w 761725"/>
              <a:gd name="connsiteY10" fmla="*/ 84993 h 648873"/>
              <a:gd name="connsiteX11" fmla="*/ 57399 w 761725"/>
              <a:gd name="connsiteY11" fmla="*/ 197388 h 648873"/>
              <a:gd name="connsiteX12" fmla="*/ 57399 w 761725"/>
              <a:gd name="connsiteY12" fmla="*/ 203103 h 648873"/>
              <a:gd name="connsiteX13" fmla="*/ 249 w 761725"/>
              <a:gd name="connsiteY13" fmla="*/ 308831 h 648873"/>
              <a:gd name="connsiteX14" fmla="*/ 118359 w 761725"/>
              <a:gd name="connsiteY14" fmla="*/ 413606 h 648873"/>
              <a:gd name="connsiteX15" fmla="*/ 265996 w 761725"/>
              <a:gd name="connsiteY15" fmla="*/ 413606 h 648873"/>
              <a:gd name="connsiteX16" fmla="*/ 381249 w 761725"/>
              <a:gd name="connsiteY16" fmla="*/ 526953 h 648873"/>
              <a:gd name="connsiteX17" fmla="*/ 381249 w 761725"/>
              <a:gd name="connsiteY17" fmla="*/ 648873 h 648873"/>
              <a:gd name="connsiteX18" fmla="*/ 456496 w 761725"/>
              <a:gd name="connsiteY18" fmla="*/ 648873 h 648873"/>
              <a:gd name="connsiteX19" fmla="*/ 456496 w 761725"/>
              <a:gd name="connsiteY19" fmla="*/ 563148 h 648873"/>
              <a:gd name="connsiteX20" fmla="*/ 456496 w 761725"/>
              <a:gd name="connsiteY20" fmla="*/ 550766 h 648873"/>
              <a:gd name="connsiteX21" fmla="*/ 480309 w 761725"/>
              <a:gd name="connsiteY21" fmla="*/ 442181 h 648873"/>
              <a:gd name="connsiteX22" fmla="*/ 530791 w 761725"/>
              <a:gd name="connsiteY22" fmla="*/ 399318 h 648873"/>
              <a:gd name="connsiteX23" fmla="*/ 567939 w 761725"/>
              <a:gd name="connsiteY23" fmla="*/ 367886 h 648873"/>
              <a:gd name="connsiteX24" fmla="*/ 580321 w 761725"/>
              <a:gd name="connsiteY24" fmla="*/ 345026 h 648873"/>
              <a:gd name="connsiteX25" fmla="*/ 518409 w 761725"/>
              <a:gd name="connsiteY25" fmla="*/ 337406 h 648873"/>
              <a:gd name="connsiteX26" fmla="*/ 496501 w 761725"/>
              <a:gd name="connsiteY26" fmla="*/ 321213 h 648873"/>
              <a:gd name="connsiteX27" fmla="*/ 512694 w 761725"/>
              <a:gd name="connsiteY27" fmla="*/ 299306 h 648873"/>
              <a:gd name="connsiteX28" fmla="*/ 588894 w 761725"/>
              <a:gd name="connsiteY28" fmla="*/ 307878 h 648873"/>
              <a:gd name="connsiteX29" fmla="*/ 589846 w 761725"/>
              <a:gd name="connsiteY29" fmla="*/ 300258 h 648873"/>
              <a:gd name="connsiteX30" fmla="*/ 584131 w 761725"/>
              <a:gd name="connsiteY30" fmla="*/ 255491 h 648873"/>
              <a:gd name="connsiteX31" fmla="*/ 506026 w 761725"/>
              <a:gd name="connsiteY31" fmla="*/ 193578 h 648873"/>
              <a:gd name="connsiteX32" fmla="*/ 486976 w 761725"/>
              <a:gd name="connsiteY32" fmla="*/ 187863 h 648873"/>
              <a:gd name="connsiteX33" fmla="*/ 481261 w 761725"/>
              <a:gd name="connsiteY33" fmla="*/ 185958 h 648873"/>
              <a:gd name="connsiteX34" fmla="*/ 480309 w 761725"/>
              <a:gd name="connsiteY34" fmla="*/ 185958 h 648873"/>
              <a:gd name="connsiteX35" fmla="*/ 458401 w 761725"/>
              <a:gd name="connsiteY35" fmla="*/ 191673 h 648873"/>
              <a:gd name="connsiteX36" fmla="*/ 449829 w 761725"/>
              <a:gd name="connsiteY36" fmla="*/ 193578 h 648873"/>
              <a:gd name="connsiteX37" fmla="*/ 440304 w 761725"/>
              <a:gd name="connsiteY37" fmla="*/ 195483 h 648873"/>
              <a:gd name="connsiteX38" fmla="*/ 417444 w 761725"/>
              <a:gd name="connsiteY38" fmla="*/ 265016 h 648873"/>
              <a:gd name="connsiteX39" fmla="*/ 450781 w 761725"/>
              <a:gd name="connsiteY39" fmla="*/ 329786 h 648873"/>
              <a:gd name="connsiteX40" fmla="*/ 452686 w 761725"/>
              <a:gd name="connsiteY40" fmla="*/ 356456 h 648873"/>
              <a:gd name="connsiteX41" fmla="*/ 427921 w 761725"/>
              <a:gd name="connsiteY41" fmla="*/ 358361 h 648873"/>
              <a:gd name="connsiteX42" fmla="*/ 399346 w 761725"/>
              <a:gd name="connsiteY42" fmla="*/ 323118 h 648873"/>
              <a:gd name="connsiteX43" fmla="*/ 397441 w 761725"/>
              <a:gd name="connsiteY43" fmla="*/ 323118 h 648873"/>
              <a:gd name="connsiteX44" fmla="*/ 315526 w 761725"/>
              <a:gd name="connsiteY44" fmla="*/ 297401 h 648873"/>
              <a:gd name="connsiteX45" fmla="*/ 310764 w 761725"/>
              <a:gd name="connsiteY45" fmla="*/ 271683 h 648873"/>
              <a:gd name="connsiteX46" fmla="*/ 336481 w 761725"/>
              <a:gd name="connsiteY46" fmla="*/ 265968 h 648873"/>
              <a:gd name="connsiteX47" fmla="*/ 384106 w 761725"/>
              <a:gd name="connsiteY47" fmla="*/ 282161 h 648873"/>
              <a:gd name="connsiteX48" fmla="*/ 380296 w 761725"/>
              <a:gd name="connsiteY48" fmla="*/ 266921 h 648873"/>
              <a:gd name="connsiteX49" fmla="*/ 390774 w 761725"/>
              <a:gd name="connsiteY49" fmla="*/ 205008 h 648873"/>
              <a:gd name="connsiteX50" fmla="*/ 351721 w 761725"/>
              <a:gd name="connsiteY50" fmla="*/ 207866 h 648873"/>
              <a:gd name="connsiteX51" fmla="*/ 317431 w 761725"/>
              <a:gd name="connsiteY51" fmla="*/ 205008 h 648873"/>
              <a:gd name="connsiteX52" fmla="*/ 234564 w 761725"/>
              <a:gd name="connsiteY52" fmla="*/ 257396 h 648873"/>
              <a:gd name="connsiteX53" fmla="*/ 151696 w 761725"/>
              <a:gd name="connsiteY53" fmla="*/ 353598 h 648873"/>
              <a:gd name="connsiteX54" fmla="*/ 132646 w 761725"/>
              <a:gd name="connsiteY54" fmla="*/ 372648 h 648873"/>
              <a:gd name="connsiteX55" fmla="*/ 113596 w 761725"/>
              <a:gd name="connsiteY55" fmla="*/ 353598 h 648873"/>
              <a:gd name="connsiteX56" fmla="*/ 158364 w 761725"/>
              <a:gd name="connsiteY56" fmla="*/ 261206 h 648873"/>
              <a:gd name="connsiteX57" fmla="*/ 99309 w 761725"/>
              <a:gd name="connsiteY57" fmla="*/ 231678 h 648873"/>
              <a:gd name="connsiteX58" fmla="*/ 102166 w 761725"/>
              <a:gd name="connsiteY58" fmla="*/ 205008 h 648873"/>
              <a:gd name="connsiteX59" fmla="*/ 128836 w 761725"/>
              <a:gd name="connsiteY59" fmla="*/ 206913 h 648873"/>
              <a:gd name="connsiteX60" fmla="*/ 189796 w 761725"/>
              <a:gd name="connsiteY60" fmla="*/ 224058 h 648873"/>
              <a:gd name="connsiteX61" fmla="*/ 276474 w 761725"/>
              <a:gd name="connsiteY61" fmla="*/ 191673 h 648873"/>
              <a:gd name="connsiteX62" fmla="*/ 211704 w 761725"/>
              <a:gd name="connsiteY62" fmla="*/ 132618 h 648873"/>
              <a:gd name="connsiteX63" fmla="*/ 218371 w 761725"/>
              <a:gd name="connsiteY63" fmla="*/ 106901 h 648873"/>
              <a:gd name="connsiteX64" fmla="*/ 244089 w 761725"/>
              <a:gd name="connsiteY64" fmla="*/ 113568 h 648873"/>
              <a:gd name="connsiteX65" fmla="*/ 426969 w 761725"/>
              <a:gd name="connsiteY65" fmla="*/ 157383 h 648873"/>
              <a:gd name="connsiteX66" fmla="*/ 398394 w 761725"/>
              <a:gd name="connsiteY66" fmla="*/ 84041 h 648873"/>
              <a:gd name="connsiteX67" fmla="*/ 418396 w 761725"/>
              <a:gd name="connsiteY67" fmla="*/ 65943 h 648873"/>
              <a:gd name="connsiteX68" fmla="*/ 436494 w 761725"/>
              <a:gd name="connsiteY68" fmla="*/ 85946 h 648873"/>
              <a:gd name="connsiteX69" fmla="*/ 496501 w 761725"/>
              <a:gd name="connsiteY69" fmla="*/ 148811 h 648873"/>
              <a:gd name="connsiteX70" fmla="*/ 513646 w 761725"/>
              <a:gd name="connsiteY70" fmla="*/ 153573 h 648873"/>
              <a:gd name="connsiteX71" fmla="*/ 570796 w 761725"/>
              <a:gd name="connsiteY71" fmla="*/ 104996 h 648873"/>
              <a:gd name="connsiteX72" fmla="*/ 594609 w 761725"/>
              <a:gd name="connsiteY72" fmla="*/ 119283 h 648873"/>
              <a:gd name="connsiteX73" fmla="*/ 580321 w 761725"/>
              <a:gd name="connsiteY73" fmla="*/ 143096 h 648873"/>
              <a:gd name="connsiteX74" fmla="*/ 549842 w 761725"/>
              <a:gd name="connsiteY74" fmla="*/ 167861 h 648873"/>
              <a:gd name="connsiteX75" fmla="*/ 549842 w 761725"/>
              <a:gd name="connsiteY75" fmla="*/ 169766 h 648873"/>
              <a:gd name="connsiteX76" fmla="*/ 618421 w 761725"/>
              <a:gd name="connsiteY76" fmla="*/ 240251 h 648873"/>
              <a:gd name="connsiteX77" fmla="*/ 624136 w 761725"/>
              <a:gd name="connsiteY77" fmla="*/ 263111 h 648873"/>
              <a:gd name="connsiteX78" fmla="*/ 632709 w 761725"/>
              <a:gd name="connsiteY78" fmla="*/ 251681 h 648873"/>
              <a:gd name="connsiteX79" fmla="*/ 646044 w 761725"/>
              <a:gd name="connsiteY79" fmla="*/ 206913 h 648873"/>
              <a:gd name="connsiteX80" fmla="*/ 658426 w 761725"/>
              <a:gd name="connsiteY80" fmla="*/ 191673 h 648873"/>
              <a:gd name="connsiteX81" fmla="*/ 677476 w 761725"/>
              <a:gd name="connsiteY81" fmla="*/ 195483 h 648873"/>
              <a:gd name="connsiteX82" fmla="*/ 683192 w 761725"/>
              <a:gd name="connsiteY82" fmla="*/ 214533 h 648873"/>
              <a:gd name="connsiteX83" fmla="*/ 665094 w 761725"/>
              <a:gd name="connsiteY83" fmla="*/ 269778 h 648873"/>
              <a:gd name="connsiteX84" fmla="*/ 624136 w 761725"/>
              <a:gd name="connsiteY84" fmla="*/ 308831 h 648873"/>
              <a:gd name="connsiteX85" fmla="*/ 603181 w 761725"/>
              <a:gd name="connsiteY85" fmla="*/ 377411 h 648873"/>
              <a:gd name="connsiteX86" fmla="*/ 645092 w 761725"/>
              <a:gd name="connsiteY86" fmla="*/ 413606 h 648873"/>
              <a:gd name="connsiteX87" fmla="*/ 654617 w 761725"/>
              <a:gd name="connsiteY87" fmla="*/ 430751 h 648873"/>
              <a:gd name="connsiteX88" fmla="*/ 644139 w 761725"/>
              <a:gd name="connsiteY88" fmla="*/ 446943 h 648873"/>
              <a:gd name="connsiteX89" fmla="*/ 625089 w 761725"/>
              <a:gd name="connsiteY89" fmla="*/ 445991 h 648873"/>
              <a:gd name="connsiteX90" fmla="*/ 580321 w 761725"/>
              <a:gd name="connsiteY90" fmla="*/ 407891 h 648873"/>
              <a:gd name="connsiteX91" fmla="*/ 550794 w 761725"/>
              <a:gd name="connsiteY91" fmla="*/ 429798 h 648873"/>
              <a:gd name="connsiteX92" fmla="*/ 507931 w 761725"/>
              <a:gd name="connsiteY92" fmla="*/ 465993 h 648873"/>
              <a:gd name="connsiteX93" fmla="*/ 493644 w 761725"/>
              <a:gd name="connsiteY93" fmla="*/ 549813 h 648873"/>
              <a:gd name="connsiteX94" fmla="*/ 493644 w 761725"/>
              <a:gd name="connsiteY94" fmla="*/ 563148 h 648873"/>
              <a:gd name="connsiteX95" fmla="*/ 493644 w 761725"/>
              <a:gd name="connsiteY95" fmla="*/ 648873 h 648873"/>
              <a:gd name="connsiteX96" fmla="*/ 569844 w 761725"/>
              <a:gd name="connsiteY96" fmla="*/ 648873 h 648873"/>
              <a:gd name="connsiteX97" fmla="*/ 636519 w 761725"/>
              <a:gd name="connsiteY97" fmla="*/ 516476 h 648873"/>
              <a:gd name="connsiteX98" fmla="*/ 741294 w 761725"/>
              <a:gd name="connsiteY98" fmla="*/ 405033 h 648873"/>
              <a:gd name="connsiteX99" fmla="*/ 742246 w 761725"/>
              <a:gd name="connsiteY99" fmla="*/ 392651 h 648873"/>
              <a:gd name="connsiteX100" fmla="*/ 742246 w 761725"/>
              <a:gd name="connsiteY100" fmla="*/ 392651 h 64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61725" h="648873">
                <a:moveTo>
                  <a:pt x="742246" y="392651"/>
                </a:moveTo>
                <a:cubicBezTo>
                  <a:pt x="769869" y="352646"/>
                  <a:pt x="767964" y="298353"/>
                  <a:pt x="737484" y="260253"/>
                </a:cubicBezTo>
                <a:cubicBezTo>
                  <a:pt x="741294" y="248823"/>
                  <a:pt x="743199" y="237393"/>
                  <a:pt x="743199" y="225963"/>
                </a:cubicBezTo>
                <a:cubicBezTo>
                  <a:pt x="743199" y="171671"/>
                  <a:pt x="704146" y="125951"/>
                  <a:pt x="651759" y="115473"/>
                </a:cubicBezTo>
                <a:cubicBezTo>
                  <a:pt x="635567" y="68801"/>
                  <a:pt x="592704" y="38321"/>
                  <a:pt x="543174" y="38321"/>
                </a:cubicBezTo>
                <a:cubicBezTo>
                  <a:pt x="534601" y="38321"/>
                  <a:pt x="525076" y="39273"/>
                  <a:pt x="516504" y="41178"/>
                </a:cubicBezTo>
                <a:cubicBezTo>
                  <a:pt x="496501" y="17366"/>
                  <a:pt x="466974" y="3078"/>
                  <a:pt x="436494" y="221"/>
                </a:cubicBezTo>
                <a:cubicBezTo>
                  <a:pt x="405061" y="-1684"/>
                  <a:pt x="374581" y="8793"/>
                  <a:pt x="351721" y="29748"/>
                </a:cubicBezTo>
                <a:cubicBezTo>
                  <a:pt x="322194" y="9746"/>
                  <a:pt x="285046" y="4031"/>
                  <a:pt x="251709" y="14508"/>
                </a:cubicBezTo>
                <a:cubicBezTo>
                  <a:pt x="217419" y="24986"/>
                  <a:pt x="190749" y="50703"/>
                  <a:pt x="178366" y="84993"/>
                </a:cubicBezTo>
                <a:cubicBezTo>
                  <a:pt x="176461" y="84993"/>
                  <a:pt x="173604" y="84993"/>
                  <a:pt x="171699" y="84993"/>
                </a:cubicBezTo>
                <a:cubicBezTo>
                  <a:pt x="108834" y="84993"/>
                  <a:pt x="58351" y="134523"/>
                  <a:pt x="57399" y="197388"/>
                </a:cubicBezTo>
                <a:cubicBezTo>
                  <a:pt x="57399" y="199293"/>
                  <a:pt x="57399" y="201198"/>
                  <a:pt x="57399" y="203103"/>
                </a:cubicBezTo>
                <a:cubicBezTo>
                  <a:pt x="19299" y="224058"/>
                  <a:pt x="-2609" y="265016"/>
                  <a:pt x="249" y="308831"/>
                </a:cubicBezTo>
                <a:cubicBezTo>
                  <a:pt x="4059" y="368838"/>
                  <a:pt x="57399" y="413606"/>
                  <a:pt x="118359" y="413606"/>
                </a:cubicBezTo>
                <a:lnTo>
                  <a:pt x="265996" y="413606"/>
                </a:lnTo>
                <a:cubicBezTo>
                  <a:pt x="328861" y="413606"/>
                  <a:pt x="380296" y="464088"/>
                  <a:pt x="381249" y="526953"/>
                </a:cubicBezTo>
                <a:lnTo>
                  <a:pt x="381249" y="648873"/>
                </a:lnTo>
                <a:lnTo>
                  <a:pt x="456496" y="648873"/>
                </a:lnTo>
                <a:lnTo>
                  <a:pt x="456496" y="563148"/>
                </a:lnTo>
                <a:cubicBezTo>
                  <a:pt x="456496" y="559338"/>
                  <a:pt x="456496" y="554576"/>
                  <a:pt x="456496" y="550766"/>
                </a:cubicBezTo>
                <a:cubicBezTo>
                  <a:pt x="456496" y="515523"/>
                  <a:pt x="455544" y="470756"/>
                  <a:pt x="480309" y="442181"/>
                </a:cubicBezTo>
                <a:cubicBezTo>
                  <a:pt x="495549" y="425988"/>
                  <a:pt x="512694" y="411701"/>
                  <a:pt x="530791" y="399318"/>
                </a:cubicBezTo>
                <a:cubicBezTo>
                  <a:pt x="545079" y="390746"/>
                  <a:pt x="557461" y="380268"/>
                  <a:pt x="567939" y="367886"/>
                </a:cubicBezTo>
                <a:cubicBezTo>
                  <a:pt x="572701" y="360266"/>
                  <a:pt x="577464" y="352646"/>
                  <a:pt x="580321" y="345026"/>
                </a:cubicBezTo>
                <a:cubicBezTo>
                  <a:pt x="560319" y="337406"/>
                  <a:pt x="539364" y="334548"/>
                  <a:pt x="518409" y="337406"/>
                </a:cubicBezTo>
                <a:cubicBezTo>
                  <a:pt x="507931" y="338358"/>
                  <a:pt x="498406" y="331691"/>
                  <a:pt x="496501" y="321213"/>
                </a:cubicBezTo>
                <a:cubicBezTo>
                  <a:pt x="495549" y="310736"/>
                  <a:pt x="502216" y="301211"/>
                  <a:pt x="512694" y="299306"/>
                </a:cubicBezTo>
                <a:cubicBezTo>
                  <a:pt x="538411" y="295496"/>
                  <a:pt x="564129" y="298353"/>
                  <a:pt x="588894" y="307878"/>
                </a:cubicBezTo>
                <a:cubicBezTo>
                  <a:pt x="588894" y="305021"/>
                  <a:pt x="588894" y="303116"/>
                  <a:pt x="589846" y="300258"/>
                </a:cubicBezTo>
                <a:cubicBezTo>
                  <a:pt x="590799" y="285018"/>
                  <a:pt x="588894" y="269778"/>
                  <a:pt x="584131" y="255491"/>
                </a:cubicBezTo>
                <a:cubicBezTo>
                  <a:pt x="570796" y="221201"/>
                  <a:pt x="537459" y="205961"/>
                  <a:pt x="506026" y="193578"/>
                </a:cubicBezTo>
                <a:cubicBezTo>
                  <a:pt x="500311" y="191673"/>
                  <a:pt x="494596" y="189768"/>
                  <a:pt x="486976" y="187863"/>
                </a:cubicBezTo>
                <a:lnTo>
                  <a:pt x="481261" y="185958"/>
                </a:lnTo>
                <a:lnTo>
                  <a:pt x="480309" y="185958"/>
                </a:lnTo>
                <a:cubicBezTo>
                  <a:pt x="472689" y="186911"/>
                  <a:pt x="466021" y="188816"/>
                  <a:pt x="458401" y="191673"/>
                </a:cubicBezTo>
                <a:lnTo>
                  <a:pt x="449829" y="193578"/>
                </a:lnTo>
                <a:lnTo>
                  <a:pt x="440304" y="195483"/>
                </a:lnTo>
                <a:cubicBezTo>
                  <a:pt x="424111" y="214533"/>
                  <a:pt x="415539" y="239298"/>
                  <a:pt x="417444" y="265016"/>
                </a:cubicBezTo>
                <a:cubicBezTo>
                  <a:pt x="419349" y="290733"/>
                  <a:pt x="431731" y="313593"/>
                  <a:pt x="450781" y="329786"/>
                </a:cubicBezTo>
                <a:cubicBezTo>
                  <a:pt x="458401" y="336453"/>
                  <a:pt x="458401" y="347883"/>
                  <a:pt x="452686" y="356456"/>
                </a:cubicBezTo>
                <a:cubicBezTo>
                  <a:pt x="446971" y="363123"/>
                  <a:pt x="435541" y="364076"/>
                  <a:pt x="427921" y="358361"/>
                </a:cubicBezTo>
                <a:cubicBezTo>
                  <a:pt x="416491" y="348836"/>
                  <a:pt x="406966" y="336453"/>
                  <a:pt x="399346" y="323118"/>
                </a:cubicBezTo>
                <a:lnTo>
                  <a:pt x="397441" y="323118"/>
                </a:lnTo>
                <a:cubicBezTo>
                  <a:pt x="370771" y="318356"/>
                  <a:pt x="340291" y="313593"/>
                  <a:pt x="315526" y="297401"/>
                </a:cubicBezTo>
                <a:cubicBezTo>
                  <a:pt x="306954" y="291686"/>
                  <a:pt x="305049" y="280256"/>
                  <a:pt x="310764" y="271683"/>
                </a:cubicBezTo>
                <a:cubicBezTo>
                  <a:pt x="316479" y="263111"/>
                  <a:pt x="327909" y="260253"/>
                  <a:pt x="336481" y="265968"/>
                </a:cubicBezTo>
                <a:cubicBezTo>
                  <a:pt x="350769" y="274541"/>
                  <a:pt x="366961" y="280256"/>
                  <a:pt x="384106" y="282161"/>
                </a:cubicBezTo>
                <a:cubicBezTo>
                  <a:pt x="382201" y="277398"/>
                  <a:pt x="381249" y="272636"/>
                  <a:pt x="380296" y="266921"/>
                </a:cubicBezTo>
                <a:cubicBezTo>
                  <a:pt x="378391" y="245966"/>
                  <a:pt x="382201" y="224058"/>
                  <a:pt x="390774" y="205008"/>
                </a:cubicBezTo>
                <a:cubicBezTo>
                  <a:pt x="377439" y="206913"/>
                  <a:pt x="365056" y="207866"/>
                  <a:pt x="351721" y="207866"/>
                </a:cubicBezTo>
                <a:cubicBezTo>
                  <a:pt x="340291" y="207866"/>
                  <a:pt x="328861" y="206913"/>
                  <a:pt x="317431" y="205008"/>
                </a:cubicBezTo>
                <a:cubicBezTo>
                  <a:pt x="296476" y="230726"/>
                  <a:pt x="266949" y="249776"/>
                  <a:pt x="234564" y="257396"/>
                </a:cubicBezTo>
                <a:cubicBezTo>
                  <a:pt x="191701" y="279303"/>
                  <a:pt x="151696" y="306926"/>
                  <a:pt x="151696" y="353598"/>
                </a:cubicBezTo>
                <a:cubicBezTo>
                  <a:pt x="151696" y="364076"/>
                  <a:pt x="143124" y="372648"/>
                  <a:pt x="132646" y="372648"/>
                </a:cubicBezTo>
                <a:cubicBezTo>
                  <a:pt x="122169" y="372648"/>
                  <a:pt x="113596" y="364076"/>
                  <a:pt x="113596" y="353598"/>
                </a:cubicBezTo>
                <a:cubicBezTo>
                  <a:pt x="114549" y="317403"/>
                  <a:pt x="130741" y="284066"/>
                  <a:pt x="158364" y="261206"/>
                </a:cubicBezTo>
                <a:cubicBezTo>
                  <a:pt x="135504" y="258348"/>
                  <a:pt x="114549" y="248823"/>
                  <a:pt x="99309" y="231678"/>
                </a:cubicBezTo>
                <a:cubicBezTo>
                  <a:pt x="92641" y="223106"/>
                  <a:pt x="94546" y="211676"/>
                  <a:pt x="102166" y="205008"/>
                </a:cubicBezTo>
                <a:cubicBezTo>
                  <a:pt x="109786" y="198341"/>
                  <a:pt x="122169" y="199293"/>
                  <a:pt x="128836" y="206913"/>
                </a:cubicBezTo>
                <a:cubicBezTo>
                  <a:pt x="136456" y="216438"/>
                  <a:pt x="158364" y="225011"/>
                  <a:pt x="189796" y="224058"/>
                </a:cubicBezTo>
                <a:cubicBezTo>
                  <a:pt x="221229" y="224058"/>
                  <a:pt x="252661" y="212628"/>
                  <a:pt x="276474" y="191673"/>
                </a:cubicBezTo>
                <a:cubicBezTo>
                  <a:pt x="248851" y="180243"/>
                  <a:pt x="225991" y="159288"/>
                  <a:pt x="211704" y="132618"/>
                </a:cubicBezTo>
                <a:cubicBezTo>
                  <a:pt x="205989" y="123093"/>
                  <a:pt x="209799" y="111663"/>
                  <a:pt x="218371" y="106901"/>
                </a:cubicBezTo>
                <a:cubicBezTo>
                  <a:pt x="227896" y="101186"/>
                  <a:pt x="239326" y="104996"/>
                  <a:pt x="244089" y="113568"/>
                </a:cubicBezTo>
                <a:cubicBezTo>
                  <a:pt x="272664" y="165003"/>
                  <a:pt x="332671" y="179291"/>
                  <a:pt x="426969" y="157383"/>
                </a:cubicBezTo>
                <a:cubicBezTo>
                  <a:pt x="409824" y="143096"/>
                  <a:pt x="397441" y="120236"/>
                  <a:pt x="398394" y="84041"/>
                </a:cubicBezTo>
                <a:cubicBezTo>
                  <a:pt x="398394" y="73563"/>
                  <a:pt x="407919" y="64991"/>
                  <a:pt x="418396" y="65943"/>
                </a:cubicBezTo>
                <a:cubicBezTo>
                  <a:pt x="428874" y="65943"/>
                  <a:pt x="437446" y="75468"/>
                  <a:pt x="436494" y="85946"/>
                </a:cubicBezTo>
                <a:cubicBezTo>
                  <a:pt x="434589" y="128808"/>
                  <a:pt x="458401" y="137381"/>
                  <a:pt x="496501" y="148811"/>
                </a:cubicBezTo>
                <a:cubicBezTo>
                  <a:pt x="502216" y="150716"/>
                  <a:pt x="507931" y="151668"/>
                  <a:pt x="513646" y="153573"/>
                </a:cubicBezTo>
                <a:cubicBezTo>
                  <a:pt x="524124" y="129761"/>
                  <a:pt x="545079" y="111663"/>
                  <a:pt x="570796" y="104996"/>
                </a:cubicBezTo>
                <a:cubicBezTo>
                  <a:pt x="581274" y="102138"/>
                  <a:pt x="591751" y="108806"/>
                  <a:pt x="594609" y="119283"/>
                </a:cubicBezTo>
                <a:cubicBezTo>
                  <a:pt x="597467" y="129761"/>
                  <a:pt x="590799" y="140238"/>
                  <a:pt x="580321" y="143096"/>
                </a:cubicBezTo>
                <a:cubicBezTo>
                  <a:pt x="566986" y="146906"/>
                  <a:pt x="556509" y="155478"/>
                  <a:pt x="549842" y="167861"/>
                </a:cubicBezTo>
                <a:cubicBezTo>
                  <a:pt x="549842" y="168813"/>
                  <a:pt x="549842" y="168813"/>
                  <a:pt x="549842" y="169766"/>
                </a:cubicBezTo>
                <a:cubicBezTo>
                  <a:pt x="579369" y="184053"/>
                  <a:pt x="605086" y="205008"/>
                  <a:pt x="618421" y="240251"/>
                </a:cubicBezTo>
                <a:cubicBezTo>
                  <a:pt x="621279" y="247871"/>
                  <a:pt x="623184" y="255491"/>
                  <a:pt x="624136" y="263111"/>
                </a:cubicBezTo>
                <a:cubicBezTo>
                  <a:pt x="627946" y="260253"/>
                  <a:pt x="630804" y="256443"/>
                  <a:pt x="632709" y="251681"/>
                </a:cubicBezTo>
                <a:cubicBezTo>
                  <a:pt x="639376" y="237393"/>
                  <a:pt x="644139" y="223106"/>
                  <a:pt x="646044" y="206913"/>
                </a:cubicBezTo>
                <a:cubicBezTo>
                  <a:pt x="646996" y="200246"/>
                  <a:pt x="651759" y="194531"/>
                  <a:pt x="658426" y="191673"/>
                </a:cubicBezTo>
                <a:cubicBezTo>
                  <a:pt x="665094" y="188816"/>
                  <a:pt x="672714" y="190721"/>
                  <a:pt x="677476" y="195483"/>
                </a:cubicBezTo>
                <a:cubicBezTo>
                  <a:pt x="683192" y="200246"/>
                  <a:pt x="685096" y="206913"/>
                  <a:pt x="683192" y="214533"/>
                </a:cubicBezTo>
                <a:cubicBezTo>
                  <a:pt x="680334" y="233583"/>
                  <a:pt x="674619" y="252633"/>
                  <a:pt x="665094" y="269778"/>
                </a:cubicBezTo>
                <a:cubicBezTo>
                  <a:pt x="655569" y="285971"/>
                  <a:pt x="641281" y="299306"/>
                  <a:pt x="624136" y="308831"/>
                </a:cubicBezTo>
                <a:cubicBezTo>
                  <a:pt x="622231" y="332643"/>
                  <a:pt x="614611" y="356456"/>
                  <a:pt x="603181" y="377411"/>
                </a:cubicBezTo>
                <a:cubicBezTo>
                  <a:pt x="615564" y="391698"/>
                  <a:pt x="628899" y="404081"/>
                  <a:pt x="645092" y="413606"/>
                </a:cubicBezTo>
                <a:cubicBezTo>
                  <a:pt x="650806" y="417416"/>
                  <a:pt x="654617" y="424083"/>
                  <a:pt x="654617" y="430751"/>
                </a:cubicBezTo>
                <a:cubicBezTo>
                  <a:pt x="654617" y="437418"/>
                  <a:pt x="650806" y="444086"/>
                  <a:pt x="644139" y="446943"/>
                </a:cubicBezTo>
                <a:cubicBezTo>
                  <a:pt x="637471" y="449801"/>
                  <a:pt x="630804" y="449801"/>
                  <a:pt x="625089" y="445991"/>
                </a:cubicBezTo>
                <a:cubicBezTo>
                  <a:pt x="608896" y="435513"/>
                  <a:pt x="593656" y="422178"/>
                  <a:pt x="580321" y="407891"/>
                </a:cubicBezTo>
                <a:cubicBezTo>
                  <a:pt x="570796" y="415511"/>
                  <a:pt x="560319" y="423131"/>
                  <a:pt x="550794" y="429798"/>
                </a:cubicBezTo>
                <a:cubicBezTo>
                  <a:pt x="534601" y="440276"/>
                  <a:pt x="520314" y="451706"/>
                  <a:pt x="507931" y="465993"/>
                </a:cubicBezTo>
                <a:cubicBezTo>
                  <a:pt x="492691" y="484091"/>
                  <a:pt x="493644" y="519333"/>
                  <a:pt x="493644" y="549813"/>
                </a:cubicBezTo>
                <a:cubicBezTo>
                  <a:pt x="493644" y="554576"/>
                  <a:pt x="493644" y="558386"/>
                  <a:pt x="493644" y="563148"/>
                </a:cubicBezTo>
                <a:lnTo>
                  <a:pt x="493644" y="648873"/>
                </a:lnTo>
                <a:lnTo>
                  <a:pt x="569844" y="648873"/>
                </a:lnTo>
                <a:cubicBezTo>
                  <a:pt x="569844" y="525048"/>
                  <a:pt x="628899" y="518381"/>
                  <a:pt x="636519" y="516476"/>
                </a:cubicBezTo>
                <a:cubicBezTo>
                  <a:pt x="661284" y="509808"/>
                  <a:pt x="727006" y="475518"/>
                  <a:pt x="741294" y="405033"/>
                </a:cubicBezTo>
                <a:cubicBezTo>
                  <a:pt x="743199" y="401223"/>
                  <a:pt x="742246" y="396461"/>
                  <a:pt x="742246" y="392651"/>
                </a:cubicBezTo>
                <a:cubicBezTo>
                  <a:pt x="741294" y="392651"/>
                  <a:pt x="741294" y="392651"/>
                  <a:pt x="742246" y="392651"/>
                </a:cubicBezTo>
                <a:close/>
              </a:path>
            </a:pathLst>
          </a:custGeom>
          <a:solidFill>
            <a:srgbClr val="FF3A4C"/>
          </a:solidFill>
          <a:ln w="9525" cap="flat">
            <a:noFill/>
            <a:prstDash val="solid"/>
            <a:miter/>
          </a:ln>
        </p:spPr>
        <p:txBody>
          <a:bodyPr rtlCol="0" anchor="ctr"/>
          <a:lstStyle/>
          <a:p>
            <a:endParaRPr lang="en-US"/>
          </a:p>
        </p:txBody>
      </p:sp>
      <p:pic>
        <p:nvPicPr>
          <p:cNvPr id="11" name="Picture 10" descr="Icon&#10;&#10;Description automatically generated">
            <a:extLst>
              <a:ext uri="{FF2B5EF4-FFF2-40B4-BE49-F238E27FC236}">
                <a16:creationId xmlns:a16="http://schemas.microsoft.com/office/drawing/2014/main" id="{EBE0CB57-2A5D-933F-363A-77DCA0BF757A}"/>
              </a:ext>
            </a:extLst>
          </p:cNvPr>
          <p:cNvPicPr>
            <a:picLocks noChangeAspect="1"/>
          </p:cNvPicPr>
          <p:nvPr/>
        </p:nvPicPr>
        <p:blipFill>
          <a:blip r:embed="rId5">
            <a:extLst>
              <a:ext uri="{28A0092B-C50C-407E-A947-70E740481C1C}">
                <a14:useLocalDpi xmlns:a14="http://schemas.microsoft.com/office/drawing/2010/main" val="0"/>
              </a:ext>
            </a:extLst>
          </a:blip>
          <a:srcRect t="-4648" b="-4650"/>
          <a:stretch>
            <a:fillRect/>
          </a:stretch>
        </p:blipFill>
        <p:spPr>
          <a:xfrm>
            <a:off x="5166792" y="4436519"/>
            <a:ext cx="828265" cy="832104"/>
          </a:xfrm>
          <a:prstGeom prst="rect">
            <a:avLst/>
          </a:prstGeom>
        </p:spPr>
      </p:pic>
      <p:sp>
        <p:nvSpPr>
          <p:cNvPr id="16" name="Graphic 6" descr="Brain with solid fill">
            <a:extLst>
              <a:ext uri="{FF2B5EF4-FFF2-40B4-BE49-F238E27FC236}">
                <a16:creationId xmlns:a16="http://schemas.microsoft.com/office/drawing/2014/main" id="{A4B54C84-0E1B-8B4D-8621-C3FAB6171582}"/>
              </a:ext>
            </a:extLst>
          </p:cNvPr>
          <p:cNvSpPr/>
          <p:nvPr/>
        </p:nvSpPr>
        <p:spPr>
          <a:xfrm flipH="1">
            <a:off x="5264757" y="3897872"/>
            <a:ext cx="632329" cy="538647"/>
          </a:xfrm>
          <a:custGeom>
            <a:avLst/>
            <a:gdLst>
              <a:gd name="connsiteX0" fmla="*/ 742246 w 761725"/>
              <a:gd name="connsiteY0" fmla="*/ 392651 h 648873"/>
              <a:gd name="connsiteX1" fmla="*/ 737484 w 761725"/>
              <a:gd name="connsiteY1" fmla="*/ 260253 h 648873"/>
              <a:gd name="connsiteX2" fmla="*/ 743199 w 761725"/>
              <a:gd name="connsiteY2" fmla="*/ 225963 h 648873"/>
              <a:gd name="connsiteX3" fmla="*/ 651759 w 761725"/>
              <a:gd name="connsiteY3" fmla="*/ 115473 h 648873"/>
              <a:gd name="connsiteX4" fmla="*/ 543174 w 761725"/>
              <a:gd name="connsiteY4" fmla="*/ 38321 h 648873"/>
              <a:gd name="connsiteX5" fmla="*/ 516504 w 761725"/>
              <a:gd name="connsiteY5" fmla="*/ 41178 h 648873"/>
              <a:gd name="connsiteX6" fmla="*/ 436494 w 761725"/>
              <a:gd name="connsiteY6" fmla="*/ 221 h 648873"/>
              <a:gd name="connsiteX7" fmla="*/ 351721 w 761725"/>
              <a:gd name="connsiteY7" fmla="*/ 29748 h 648873"/>
              <a:gd name="connsiteX8" fmla="*/ 251709 w 761725"/>
              <a:gd name="connsiteY8" fmla="*/ 14508 h 648873"/>
              <a:gd name="connsiteX9" fmla="*/ 178366 w 761725"/>
              <a:gd name="connsiteY9" fmla="*/ 84993 h 648873"/>
              <a:gd name="connsiteX10" fmla="*/ 171699 w 761725"/>
              <a:gd name="connsiteY10" fmla="*/ 84993 h 648873"/>
              <a:gd name="connsiteX11" fmla="*/ 57399 w 761725"/>
              <a:gd name="connsiteY11" fmla="*/ 197388 h 648873"/>
              <a:gd name="connsiteX12" fmla="*/ 57399 w 761725"/>
              <a:gd name="connsiteY12" fmla="*/ 203103 h 648873"/>
              <a:gd name="connsiteX13" fmla="*/ 249 w 761725"/>
              <a:gd name="connsiteY13" fmla="*/ 308831 h 648873"/>
              <a:gd name="connsiteX14" fmla="*/ 118359 w 761725"/>
              <a:gd name="connsiteY14" fmla="*/ 413606 h 648873"/>
              <a:gd name="connsiteX15" fmla="*/ 265996 w 761725"/>
              <a:gd name="connsiteY15" fmla="*/ 413606 h 648873"/>
              <a:gd name="connsiteX16" fmla="*/ 381249 w 761725"/>
              <a:gd name="connsiteY16" fmla="*/ 526953 h 648873"/>
              <a:gd name="connsiteX17" fmla="*/ 381249 w 761725"/>
              <a:gd name="connsiteY17" fmla="*/ 648873 h 648873"/>
              <a:gd name="connsiteX18" fmla="*/ 456496 w 761725"/>
              <a:gd name="connsiteY18" fmla="*/ 648873 h 648873"/>
              <a:gd name="connsiteX19" fmla="*/ 456496 w 761725"/>
              <a:gd name="connsiteY19" fmla="*/ 563148 h 648873"/>
              <a:gd name="connsiteX20" fmla="*/ 456496 w 761725"/>
              <a:gd name="connsiteY20" fmla="*/ 550766 h 648873"/>
              <a:gd name="connsiteX21" fmla="*/ 480309 w 761725"/>
              <a:gd name="connsiteY21" fmla="*/ 442181 h 648873"/>
              <a:gd name="connsiteX22" fmla="*/ 530791 w 761725"/>
              <a:gd name="connsiteY22" fmla="*/ 399318 h 648873"/>
              <a:gd name="connsiteX23" fmla="*/ 567939 w 761725"/>
              <a:gd name="connsiteY23" fmla="*/ 367886 h 648873"/>
              <a:gd name="connsiteX24" fmla="*/ 580321 w 761725"/>
              <a:gd name="connsiteY24" fmla="*/ 345026 h 648873"/>
              <a:gd name="connsiteX25" fmla="*/ 518409 w 761725"/>
              <a:gd name="connsiteY25" fmla="*/ 337406 h 648873"/>
              <a:gd name="connsiteX26" fmla="*/ 496501 w 761725"/>
              <a:gd name="connsiteY26" fmla="*/ 321213 h 648873"/>
              <a:gd name="connsiteX27" fmla="*/ 512694 w 761725"/>
              <a:gd name="connsiteY27" fmla="*/ 299306 h 648873"/>
              <a:gd name="connsiteX28" fmla="*/ 588894 w 761725"/>
              <a:gd name="connsiteY28" fmla="*/ 307878 h 648873"/>
              <a:gd name="connsiteX29" fmla="*/ 589846 w 761725"/>
              <a:gd name="connsiteY29" fmla="*/ 300258 h 648873"/>
              <a:gd name="connsiteX30" fmla="*/ 584131 w 761725"/>
              <a:gd name="connsiteY30" fmla="*/ 255491 h 648873"/>
              <a:gd name="connsiteX31" fmla="*/ 506026 w 761725"/>
              <a:gd name="connsiteY31" fmla="*/ 193578 h 648873"/>
              <a:gd name="connsiteX32" fmla="*/ 486976 w 761725"/>
              <a:gd name="connsiteY32" fmla="*/ 187863 h 648873"/>
              <a:gd name="connsiteX33" fmla="*/ 481261 w 761725"/>
              <a:gd name="connsiteY33" fmla="*/ 185958 h 648873"/>
              <a:gd name="connsiteX34" fmla="*/ 480309 w 761725"/>
              <a:gd name="connsiteY34" fmla="*/ 185958 h 648873"/>
              <a:gd name="connsiteX35" fmla="*/ 458401 w 761725"/>
              <a:gd name="connsiteY35" fmla="*/ 191673 h 648873"/>
              <a:gd name="connsiteX36" fmla="*/ 449829 w 761725"/>
              <a:gd name="connsiteY36" fmla="*/ 193578 h 648873"/>
              <a:gd name="connsiteX37" fmla="*/ 440304 w 761725"/>
              <a:gd name="connsiteY37" fmla="*/ 195483 h 648873"/>
              <a:gd name="connsiteX38" fmla="*/ 417444 w 761725"/>
              <a:gd name="connsiteY38" fmla="*/ 265016 h 648873"/>
              <a:gd name="connsiteX39" fmla="*/ 450781 w 761725"/>
              <a:gd name="connsiteY39" fmla="*/ 329786 h 648873"/>
              <a:gd name="connsiteX40" fmla="*/ 452686 w 761725"/>
              <a:gd name="connsiteY40" fmla="*/ 356456 h 648873"/>
              <a:gd name="connsiteX41" fmla="*/ 427921 w 761725"/>
              <a:gd name="connsiteY41" fmla="*/ 358361 h 648873"/>
              <a:gd name="connsiteX42" fmla="*/ 399346 w 761725"/>
              <a:gd name="connsiteY42" fmla="*/ 323118 h 648873"/>
              <a:gd name="connsiteX43" fmla="*/ 397441 w 761725"/>
              <a:gd name="connsiteY43" fmla="*/ 323118 h 648873"/>
              <a:gd name="connsiteX44" fmla="*/ 315526 w 761725"/>
              <a:gd name="connsiteY44" fmla="*/ 297401 h 648873"/>
              <a:gd name="connsiteX45" fmla="*/ 310764 w 761725"/>
              <a:gd name="connsiteY45" fmla="*/ 271683 h 648873"/>
              <a:gd name="connsiteX46" fmla="*/ 336481 w 761725"/>
              <a:gd name="connsiteY46" fmla="*/ 265968 h 648873"/>
              <a:gd name="connsiteX47" fmla="*/ 384106 w 761725"/>
              <a:gd name="connsiteY47" fmla="*/ 282161 h 648873"/>
              <a:gd name="connsiteX48" fmla="*/ 380296 w 761725"/>
              <a:gd name="connsiteY48" fmla="*/ 266921 h 648873"/>
              <a:gd name="connsiteX49" fmla="*/ 390774 w 761725"/>
              <a:gd name="connsiteY49" fmla="*/ 205008 h 648873"/>
              <a:gd name="connsiteX50" fmla="*/ 351721 w 761725"/>
              <a:gd name="connsiteY50" fmla="*/ 207866 h 648873"/>
              <a:gd name="connsiteX51" fmla="*/ 317431 w 761725"/>
              <a:gd name="connsiteY51" fmla="*/ 205008 h 648873"/>
              <a:gd name="connsiteX52" fmla="*/ 234564 w 761725"/>
              <a:gd name="connsiteY52" fmla="*/ 257396 h 648873"/>
              <a:gd name="connsiteX53" fmla="*/ 151696 w 761725"/>
              <a:gd name="connsiteY53" fmla="*/ 353598 h 648873"/>
              <a:gd name="connsiteX54" fmla="*/ 132646 w 761725"/>
              <a:gd name="connsiteY54" fmla="*/ 372648 h 648873"/>
              <a:gd name="connsiteX55" fmla="*/ 113596 w 761725"/>
              <a:gd name="connsiteY55" fmla="*/ 353598 h 648873"/>
              <a:gd name="connsiteX56" fmla="*/ 158364 w 761725"/>
              <a:gd name="connsiteY56" fmla="*/ 261206 h 648873"/>
              <a:gd name="connsiteX57" fmla="*/ 99309 w 761725"/>
              <a:gd name="connsiteY57" fmla="*/ 231678 h 648873"/>
              <a:gd name="connsiteX58" fmla="*/ 102166 w 761725"/>
              <a:gd name="connsiteY58" fmla="*/ 205008 h 648873"/>
              <a:gd name="connsiteX59" fmla="*/ 128836 w 761725"/>
              <a:gd name="connsiteY59" fmla="*/ 206913 h 648873"/>
              <a:gd name="connsiteX60" fmla="*/ 189796 w 761725"/>
              <a:gd name="connsiteY60" fmla="*/ 224058 h 648873"/>
              <a:gd name="connsiteX61" fmla="*/ 276474 w 761725"/>
              <a:gd name="connsiteY61" fmla="*/ 191673 h 648873"/>
              <a:gd name="connsiteX62" fmla="*/ 211704 w 761725"/>
              <a:gd name="connsiteY62" fmla="*/ 132618 h 648873"/>
              <a:gd name="connsiteX63" fmla="*/ 218371 w 761725"/>
              <a:gd name="connsiteY63" fmla="*/ 106901 h 648873"/>
              <a:gd name="connsiteX64" fmla="*/ 244089 w 761725"/>
              <a:gd name="connsiteY64" fmla="*/ 113568 h 648873"/>
              <a:gd name="connsiteX65" fmla="*/ 426969 w 761725"/>
              <a:gd name="connsiteY65" fmla="*/ 157383 h 648873"/>
              <a:gd name="connsiteX66" fmla="*/ 398394 w 761725"/>
              <a:gd name="connsiteY66" fmla="*/ 84041 h 648873"/>
              <a:gd name="connsiteX67" fmla="*/ 418396 w 761725"/>
              <a:gd name="connsiteY67" fmla="*/ 65943 h 648873"/>
              <a:gd name="connsiteX68" fmla="*/ 436494 w 761725"/>
              <a:gd name="connsiteY68" fmla="*/ 85946 h 648873"/>
              <a:gd name="connsiteX69" fmla="*/ 496501 w 761725"/>
              <a:gd name="connsiteY69" fmla="*/ 148811 h 648873"/>
              <a:gd name="connsiteX70" fmla="*/ 513646 w 761725"/>
              <a:gd name="connsiteY70" fmla="*/ 153573 h 648873"/>
              <a:gd name="connsiteX71" fmla="*/ 570796 w 761725"/>
              <a:gd name="connsiteY71" fmla="*/ 104996 h 648873"/>
              <a:gd name="connsiteX72" fmla="*/ 594609 w 761725"/>
              <a:gd name="connsiteY72" fmla="*/ 119283 h 648873"/>
              <a:gd name="connsiteX73" fmla="*/ 580321 w 761725"/>
              <a:gd name="connsiteY73" fmla="*/ 143096 h 648873"/>
              <a:gd name="connsiteX74" fmla="*/ 549842 w 761725"/>
              <a:gd name="connsiteY74" fmla="*/ 167861 h 648873"/>
              <a:gd name="connsiteX75" fmla="*/ 549842 w 761725"/>
              <a:gd name="connsiteY75" fmla="*/ 169766 h 648873"/>
              <a:gd name="connsiteX76" fmla="*/ 618421 w 761725"/>
              <a:gd name="connsiteY76" fmla="*/ 240251 h 648873"/>
              <a:gd name="connsiteX77" fmla="*/ 624136 w 761725"/>
              <a:gd name="connsiteY77" fmla="*/ 263111 h 648873"/>
              <a:gd name="connsiteX78" fmla="*/ 632709 w 761725"/>
              <a:gd name="connsiteY78" fmla="*/ 251681 h 648873"/>
              <a:gd name="connsiteX79" fmla="*/ 646044 w 761725"/>
              <a:gd name="connsiteY79" fmla="*/ 206913 h 648873"/>
              <a:gd name="connsiteX80" fmla="*/ 658426 w 761725"/>
              <a:gd name="connsiteY80" fmla="*/ 191673 h 648873"/>
              <a:gd name="connsiteX81" fmla="*/ 677476 w 761725"/>
              <a:gd name="connsiteY81" fmla="*/ 195483 h 648873"/>
              <a:gd name="connsiteX82" fmla="*/ 683192 w 761725"/>
              <a:gd name="connsiteY82" fmla="*/ 214533 h 648873"/>
              <a:gd name="connsiteX83" fmla="*/ 665094 w 761725"/>
              <a:gd name="connsiteY83" fmla="*/ 269778 h 648873"/>
              <a:gd name="connsiteX84" fmla="*/ 624136 w 761725"/>
              <a:gd name="connsiteY84" fmla="*/ 308831 h 648873"/>
              <a:gd name="connsiteX85" fmla="*/ 603181 w 761725"/>
              <a:gd name="connsiteY85" fmla="*/ 377411 h 648873"/>
              <a:gd name="connsiteX86" fmla="*/ 645092 w 761725"/>
              <a:gd name="connsiteY86" fmla="*/ 413606 h 648873"/>
              <a:gd name="connsiteX87" fmla="*/ 654617 w 761725"/>
              <a:gd name="connsiteY87" fmla="*/ 430751 h 648873"/>
              <a:gd name="connsiteX88" fmla="*/ 644139 w 761725"/>
              <a:gd name="connsiteY88" fmla="*/ 446943 h 648873"/>
              <a:gd name="connsiteX89" fmla="*/ 625089 w 761725"/>
              <a:gd name="connsiteY89" fmla="*/ 445991 h 648873"/>
              <a:gd name="connsiteX90" fmla="*/ 580321 w 761725"/>
              <a:gd name="connsiteY90" fmla="*/ 407891 h 648873"/>
              <a:gd name="connsiteX91" fmla="*/ 550794 w 761725"/>
              <a:gd name="connsiteY91" fmla="*/ 429798 h 648873"/>
              <a:gd name="connsiteX92" fmla="*/ 507931 w 761725"/>
              <a:gd name="connsiteY92" fmla="*/ 465993 h 648873"/>
              <a:gd name="connsiteX93" fmla="*/ 493644 w 761725"/>
              <a:gd name="connsiteY93" fmla="*/ 549813 h 648873"/>
              <a:gd name="connsiteX94" fmla="*/ 493644 w 761725"/>
              <a:gd name="connsiteY94" fmla="*/ 563148 h 648873"/>
              <a:gd name="connsiteX95" fmla="*/ 493644 w 761725"/>
              <a:gd name="connsiteY95" fmla="*/ 648873 h 648873"/>
              <a:gd name="connsiteX96" fmla="*/ 569844 w 761725"/>
              <a:gd name="connsiteY96" fmla="*/ 648873 h 648873"/>
              <a:gd name="connsiteX97" fmla="*/ 636519 w 761725"/>
              <a:gd name="connsiteY97" fmla="*/ 516476 h 648873"/>
              <a:gd name="connsiteX98" fmla="*/ 741294 w 761725"/>
              <a:gd name="connsiteY98" fmla="*/ 405033 h 648873"/>
              <a:gd name="connsiteX99" fmla="*/ 742246 w 761725"/>
              <a:gd name="connsiteY99" fmla="*/ 392651 h 648873"/>
              <a:gd name="connsiteX100" fmla="*/ 742246 w 761725"/>
              <a:gd name="connsiteY100" fmla="*/ 392651 h 64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61725" h="648873">
                <a:moveTo>
                  <a:pt x="742246" y="392651"/>
                </a:moveTo>
                <a:cubicBezTo>
                  <a:pt x="769869" y="352646"/>
                  <a:pt x="767964" y="298353"/>
                  <a:pt x="737484" y="260253"/>
                </a:cubicBezTo>
                <a:cubicBezTo>
                  <a:pt x="741294" y="248823"/>
                  <a:pt x="743199" y="237393"/>
                  <a:pt x="743199" y="225963"/>
                </a:cubicBezTo>
                <a:cubicBezTo>
                  <a:pt x="743199" y="171671"/>
                  <a:pt x="704146" y="125951"/>
                  <a:pt x="651759" y="115473"/>
                </a:cubicBezTo>
                <a:cubicBezTo>
                  <a:pt x="635567" y="68801"/>
                  <a:pt x="592704" y="38321"/>
                  <a:pt x="543174" y="38321"/>
                </a:cubicBezTo>
                <a:cubicBezTo>
                  <a:pt x="534601" y="38321"/>
                  <a:pt x="525076" y="39273"/>
                  <a:pt x="516504" y="41178"/>
                </a:cubicBezTo>
                <a:cubicBezTo>
                  <a:pt x="496501" y="17366"/>
                  <a:pt x="466974" y="3078"/>
                  <a:pt x="436494" y="221"/>
                </a:cubicBezTo>
                <a:cubicBezTo>
                  <a:pt x="405061" y="-1684"/>
                  <a:pt x="374581" y="8793"/>
                  <a:pt x="351721" y="29748"/>
                </a:cubicBezTo>
                <a:cubicBezTo>
                  <a:pt x="322194" y="9746"/>
                  <a:pt x="285046" y="4031"/>
                  <a:pt x="251709" y="14508"/>
                </a:cubicBezTo>
                <a:cubicBezTo>
                  <a:pt x="217419" y="24986"/>
                  <a:pt x="190749" y="50703"/>
                  <a:pt x="178366" y="84993"/>
                </a:cubicBezTo>
                <a:cubicBezTo>
                  <a:pt x="176461" y="84993"/>
                  <a:pt x="173604" y="84993"/>
                  <a:pt x="171699" y="84993"/>
                </a:cubicBezTo>
                <a:cubicBezTo>
                  <a:pt x="108834" y="84993"/>
                  <a:pt x="58351" y="134523"/>
                  <a:pt x="57399" y="197388"/>
                </a:cubicBezTo>
                <a:cubicBezTo>
                  <a:pt x="57399" y="199293"/>
                  <a:pt x="57399" y="201198"/>
                  <a:pt x="57399" y="203103"/>
                </a:cubicBezTo>
                <a:cubicBezTo>
                  <a:pt x="19299" y="224058"/>
                  <a:pt x="-2609" y="265016"/>
                  <a:pt x="249" y="308831"/>
                </a:cubicBezTo>
                <a:cubicBezTo>
                  <a:pt x="4059" y="368838"/>
                  <a:pt x="57399" y="413606"/>
                  <a:pt x="118359" y="413606"/>
                </a:cubicBezTo>
                <a:lnTo>
                  <a:pt x="265996" y="413606"/>
                </a:lnTo>
                <a:cubicBezTo>
                  <a:pt x="328861" y="413606"/>
                  <a:pt x="380296" y="464088"/>
                  <a:pt x="381249" y="526953"/>
                </a:cubicBezTo>
                <a:lnTo>
                  <a:pt x="381249" y="648873"/>
                </a:lnTo>
                <a:lnTo>
                  <a:pt x="456496" y="648873"/>
                </a:lnTo>
                <a:lnTo>
                  <a:pt x="456496" y="563148"/>
                </a:lnTo>
                <a:cubicBezTo>
                  <a:pt x="456496" y="559338"/>
                  <a:pt x="456496" y="554576"/>
                  <a:pt x="456496" y="550766"/>
                </a:cubicBezTo>
                <a:cubicBezTo>
                  <a:pt x="456496" y="515523"/>
                  <a:pt x="455544" y="470756"/>
                  <a:pt x="480309" y="442181"/>
                </a:cubicBezTo>
                <a:cubicBezTo>
                  <a:pt x="495549" y="425988"/>
                  <a:pt x="512694" y="411701"/>
                  <a:pt x="530791" y="399318"/>
                </a:cubicBezTo>
                <a:cubicBezTo>
                  <a:pt x="545079" y="390746"/>
                  <a:pt x="557461" y="380268"/>
                  <a:pt x="567939" y="367886"/>
                </a:cubicBezTo>
                <a:cubicBezTo>
                  <a:pt x="572701" y="360266"/>
                  <a:pt x="577464" y="352646"/>
                  <a:pt x="580321" y="345026"/>
                </a:cubicBezTo>
                <a:cubicBezTo>
                  <a:pt x="560319" y="337406"/>
                  <a:pt x="539364" y="334548"/>
                  <a:pt x="518409" y="337406"/>
                </a:cubicBezTo>
                <a:cubicBezTo>
                  <a:pt x="507931" y="338358"/>
                  <a:pt x="498406" y="331691"/>
                  <a:pt x="496501" y="321213"/>
                </a:cubicBezTo>
                <a:cubicBezTo>
                  <a:pt x="495549" y="310736"/>
                  <a:pt x="502216" y="301211"/>
                  <a:pt x="512694" y="299306"/>
                </a:cubicBezTo>
                <a:cubicBezTo>
                  <a:pt x="538411" y="295496"/>
                  <a:pt x="564129" y="298353"/>
                  <a:pt x="588894" y="307878"/>
                </a:cubicBezTo>
                <a:cubicBezTo>
                  <a:pt x="588894" y="305021"/>
                  <a:pt x="588894" y="303116"/>
                  <a:pt x="589846" y="300258"/>
                </a:cubicBezTo>
                <a:cubicBezTo>
                  <a:pt x="590799" y="285018"/>
                  <a:pt x="588894" y="269778"/>
                  <a:pt x="584131" y="255491"/>
                </a:cubicBezTo>
                <a:cubicBezTo>
                  <a:pt x="570796" y="221201"/>
                  <a:pt x="537459" y="205961"/>
                  <a:pt x="506026" y="193578"/>
                </a:cubicBezTo>
                <a:cubicBezTo>
                  <a:pt x="500311" y="191673"/>
                  <a:pt x="494596" y="189768"/>
                  <a:pt x="486976" y="187863"/>
                </a:cubicBezTo>
                <a:lnTo>
                  <a:pt x="481261" y="185958"/>
                </a:lnTo>
                <a:lnTo>
                  <a:pt x="480309" y="185958"/>
                </a:lnTo>
                <a:cubicBezTo>
                  <a:pt x="472689" y="186911"/>
                  <a:pt x="466021" y="188816"/>
                  <a:pt x="458401" y="191673"/>
                </a:cubicBezTo>
                <a:lnTo>
                  <a:pt x="449829" y="193578"/>
                </a:lnTo>
                <a:lnTo>
                  <a:pt x="440304" y="195483"/>
                </a:lnTo>
                <a:cubicBezTo>
                  <a:pt x="424111" y="214533"/>
                  <a:pt x="415539" y="239298"/>
                  <a:pt x="417444" y="265016"/>
                </a:cubicBezTo>
                <a:cubicBezTo>
                  <a:pt x="419349" y="290733"/>
                  <a:pt x="431731" y="313593"/>
                  <a:pt x="450781" y="329786"/>
                </a:cubicBezTo>
                <a:cubicBezTo>
                  <a:pt x="458401" y="336453"/>
                  <a:pt x="458401" y="347883"/>
                  <a:pt x="452686" y="356456"/>
                </a:cubicBezTo>
                <a:cubicBezTo>
                  <a:pt x="446971" y="363123"/>
                  <a:pt x="435541" y="364076"/>
                  <a:pt x="427921" y="358361"/>
                </a:cubicBezTo>
                <a:cubicBezTo>
                  <a:pt x="416491" y="348836"/>
                  <a:pt x="406966" y="336453"/>
                  <a:pt x="399346" y="323118"/>
                </a:cubicBezTo>
                <a:lnTo>
                  <a:pt x="397441" y="323118"/>
                </a:lnTo>
                <a:cubicBezTo>
                  <a:pt x="370771" y="318356"/>
                  <a:pt x="340291" y="313593"/>
                  <a:pt x="315526" y="297401"/>
                </a:cubicBezTo>
                <a:cubicBezTo>
                  <a:pt x="306954" y="291686"/>
                  <a:pt x="305049" y="280256"/>
                  <a:pt x="310764" y="271683"/>
                </a:cubicBezTo>
                <a:cubicBezTo>
                  <a:pt x="316479" y="263111"/>
                  <a:pt x="327909" y="260253"/>
                  <a:pt x="336481" y="265968"/>
                </a:cubicBezTo>
                <a:cubicBezTo>
                  <a:pt x="350769" y="274541"/>
                  <a:pt x="366961" y="280256"/>
                  <a:pt x="384106" y="282161"/>
                </a:cubicBezTo>
                <a:cubicBezTo>
                  <a:pt x="382201" y="277398"/>
                  <a:pt x="381249" y="272636"/>
                  <a:pt x="380296" y="266921"/>
                </a:cubicBezTo>
                <a:cubicBezTo>
                  <a:pt x="378391" y="245966"/>
                  <a:pt x="382201" y="224058"/>
                  <a:pt x="390774" y="205008"/>
                </a:cubicBezTo>
                <a:cubicBezTo>
                  <a:pt x="377439" y="206913"/>
                  <a:pt x="365056" y="207866"/>
                  <a:pt x="351721" y="207866"/>
                </a:cubicBezTo>
                <a:cubicBezTo>
                  <a:pt x="340291" y="207866"/>
                  <a:pt x="328861" y="206913"/>
                  <a:pt x="317431" y="205008"/>
                </a:cubicBezTo>
                <a:cubicBezTo>
                  <a:pt x="296476" y="230726"/>
                  <a:pt x="266949" y="249776"/>
                  <a:pt x="234564" y="257396"/>
                </a:cubicBezTo>
                <a:cubicBezTo>
                  <a:pt x="191701" y="279303"/>
                  <a:pt x="151696" y="306926"/>
                  <a:pt x="151696" y="353598"/>
                </a:cubicBezTo>
                <a:cubicBezTo>
                  <a:pt x="151696" y="364076"/>
                  <a:pt x="143124" y="372648"/>
                  <a:pt x="132646" y="372648"/>
                </a:cubicBezTo>
                <a:cubicBezTo>
                  <a:pt x="122169" y="372648"/>
                  <a:pt x="113596" y="364076"/>
                  <a:pt x="113596" y="353598"/>
                </a:cubicBezTo>
                <a:cubicBezTo>
                  <a:pt x="114549" y="317403"/>
                  <a:pt x="130741" y="284066"/>
                  <a:pt x="158364" y="261206"/>
                </a:cubicBezTo>
                <a:cubicBezTo>
                  <a:pt x="135504" y="258348"/>
                  <a:pt x="114549" y="248823"/>
                  <a:pt x="99309" y="231678"/>
                </a:cubicBezTo>
                <a:cubicBezTo>
                  <a:pt x="92641" y="223106"/>
                  <a:pt x="94546" y="211676"/>
                  <a:pt x="102166" y="205008"/>
                </a:cubicBezTo>
                <a:cubicBezTo>
                  <a:pt x="109786" y="198341"/>
                  <a:pt x="122169" y="199293"/>
                  <a:pt x="128836" y="206913"/>
                </a:cubicBezTo>
                <a:cubicBezTo>
                  <a:pt x="136456" y="216438"/>
                  <a:pt x="158364" y="225011"/>
                  <a:pt x="189796" y="224058"/>
                </a:cubicBezTo>
                <a:cubicBezTo>
                  <a:pt x="221229" y="224058"/>
                  <a:pt x="252661" y="212628"/>
                  <a:pt x="276474" y="191673"/>
                </a:cubicBezTo>
                <a:cubicBezTo>
                  <a:pt x="248851" y="180243"/>
                  <a:pt x="225991" y="159288"/>
                  <a:pt x="211704" y="132618"/>
                </a:cubicBezTo>
                <a:cubicBezTo>
                  <a:pt x="205989" y="123093"/>
                  <a:pt x="209799" y="111663"/>
                  <a:pt x="218371" y="106901"/>
                </a:cubicBezTo>
                <a:cubicBezTo>
                  <a:pt x="227896" y="101186"/>
                  <a:pt x="239326" y="104996"/>
                  <a:pt x="244089" y="113568"/>
                </a:cubicBezTo>
                <a:cubicBezTo>
                  <a:pt x="272664" y="165003"/>
                  <a:pt x="332671" y="179291"/>
                  <a:pt x="426969" y="157383"/>
                </a:cubicBezTo>
                <a:cubicBezTo>
                  <a:pt x="409824" y="143096"/>
                  <a:pt x="397441" y="120236"/>
                  <a:pt x="398394" y="84041"/>
                </a:cubicBezTo>
                <a:cubicBezTo>
                  <a:pt x="398394" y="73563"/>
                  <a:pt x="407919" y="64991"/>
                  <a:pt x="418396" y="65943"/>
                </a:cubicBezTo>
                <a:cubicBezTo>
                  <a:pt x="428874" y="65943"/>
                  <a:pt x="437446" y="75468"/>
                  <a:pt x="436494" y="85946"/>
                </a:cubicBezTo>
                <a:cubicBezTo>
                  <a:pt x="434589" y="128808"/>
                  <a:pt x="458401" y="137381"/>
                  <a:pt x="496501" y="148811"/>
                </a:cubicBezTo>
                <a:cubicBezTo>
                  <a:pt x="502216" y="150716"/>
                  <a:pt x="507931" y="151668"/>
                  <a:pt x="513646" y="153573"/>
                </a:cubicBezTo>
                <a:cubicBezTo>
                  <a:pt x="524124" y="129761"/>
                  <a:pt x="545079" y="111663"/>
                  <a:pt x="570796" y="104996"/>
                </a:cubicBezTo>
                <a:cubicBezTo>
                  <a:pt x="581274" y="102138"/>
                  <a:pt x="591751" y="108806"/>
                  <a:pt x="594609" y="119283"/>
                </a:cubicBezTo>
                <a:cubicBezTo>
                  <a:pt x="597467" y="129761"/>
                  <a:pt x="590799" y="140238"/>
                  <a:pt x="580321" y="143096"/>
                </a:cubicBezTo>
                <a:cubicBezTo>
                  <a:pt x="566986" y="146906"/>
                  <a:pt x="556509" y="155478"/>
                  <a:pt x="549842" y="167861"/>
                </a:cubicBezTo>
                <a:cubicBezTo>
                  <a:pt x="549842" y="168813"/>
                  <a:pt x="549842" y="168813"/>
                  <a:pt x="549842" y="169766"/>
                </a:cubicBezTo>
                <a:cubicBezTo>
                  <a:pt x="579369" y="184053"/>
                  <a:pt x="605086" y="205008"/>
                  <a:pt x="618421" y="240251"/>
                </a:cubicBezTo>
                <a:cubicBezTo>
                  <a:pt x="621279" y="247871"/>
                  <a:pt x="623184" y="255491"/>
                  <a:pt x="624136" y="263111"/>
                </a:cubicBezTo>
                <a:cubicBezTo>
                  <a:pt x="627946" y="260253"/>
                  <a:pt x="630804" y="256443"/>
                  <a:pt x="632709" y="251681"/>
                </a:cubicBezTo>
                <a:cubicBezTo>
                  <a:pt x="639376" y="237393"/>
                  <a:pt x="644139" y="223106"/>
                  <a:pt x="646044" y="206913"/>
                </a:cubicBezTo>
                <a:cubicBezTo>
                  <a:pt x="646996" y="200246"/>
                  <a:pt x="651759" y="194531"/>
                  <a:pt x="658426" y="191673"/>
                </a:cubicBezTo>
                <a:cubicBezTo>
                  <a:pt x="665094" y="188816"/>
                  <a:pt x="672714" y="190721"/>
                  <a:pt x="677476" y="195483"/>
                </a:cubicBezTo>
                <a:cubicBezTo>
                  <a:pt x="683192" y="200246"/>
                  <a:pt x="685096" y="206913"/>
                  <a:pt x="683192" y="214533"/>
                </a:cubicBezTo>
                <a:cubicBezTo>
                  <a:pt x="680334" y="233583"/>
                  <a:pt x="674619" y="252633"/>
                  <a:pt x="665094" y="269778"/>
                </a:cubicBezTo>
                <a:cubicBezTo>
                  <a:pt x="655569" y="285971"/>
                  <a:pt x="641281" y="299306"/>
                  <a:pt x="624136" y="308831"/>
                </a:cubicBezTo>
                <a:cubicBezTo>
                  <a:pt x="622231" y="332643"/>
                  <a:pt x="614611" y="356456"/>
                  <a:pt x="603181" y="377411"/>
                </a:cubicBezTo>
                <a:cubicBezTo>
                  <a:pt x="615564" y="391698"/>
                  <a:pt x="628899" y="404081"/>
                  <a:pt x="645092" y="413606"/>
                </a:cubicBezTo>
                <a:cubicBezTo>
                  <a:pt x="650806" y="417416"/>
                  <a:pt x="654617" y="424083"/>
                  <a:pt x="654617" y="430751"/>
                </a:cubicBezTo>
                <a:cubicBezTo>
                  <a:pt x="654617" y="437418"/>
                  <a:pt x="650806" y="444086"/>
                  <a:pt x="644139" y="446943"/>
                </a:cubicBezTo>
                <a:cubicBezTo>
                  <a:pt x="637471" y="449801"/>
                  <a:pt x="630804" y="449801"/>
                  <a:pt x="625089" y="445991"/>
                </a:cubicBezTo>
                <a:cubicBezTo>
                  <a:pt x="608896" y="435513"/>
                  <a:pt x="593656" y="422178"/>
                  <a:pt x="580321" y="407891"/>
                </a:cubicBezTo>
                <a:cubicBezTo>
                  <a:pt x="570796" y="415511"/>
                  <a:pt x="560319" y="423131"/>
                  <a:pt x="550794" y="429798"/>
                </a:cubicBezTo>
                <a:cubicBezTo>
                  <a:pt x="534601" y="440276"/>
                  <a:pt x="520314" y="451706"/>
                  <a:pt x="507931" y="465993"/>
                </a:cubicBezTo>
                <a:cubicBezTo>
                  <a:pt x="492691" y="484091"/>
                  <a:pt x="493644" y="519333"/>
                  <a:pt x="493644" y="549813"/>
                </a:cubicBezTo>
                <a:cubicBezTo>
                  <a:pt x="493644" y="554576"/>
                  <a:pt x="493644" y="558386"/>
                  <a:pt x="493644" y="563148"/>
                </a:cubicBezTo>
                <a:lnTo>
                  <a:pt x="493644" y="648873"/>
                </a:lnTo>
                <a:lnTo>
                  <a:pt x="569844" y="648873"/>
                </a:lnTo>
                <a:cubicBezTo>
                  <a:pt x="569844" y="525048"/>
                  <a:pt x="628899" y="518381"/>
                  <a:pt x="636519" y="516476"/>
                </a:cubicBezTo>
                <a:cubicBezTo>
                  <a:pt x="661284" y="509808"/>
                  <a:pt x="727006" y="475518"/>
                  <a:pt x="741294" y="405033"/>
                </a:cubicBezTo>
                <a:cubicBezTo>
                  <a:pt x="743199" y="401223"/>
                  <a:pt x="742246" y="396461"/>
                  <a:pt x="742246" y="392651"/>
                </a:cubicBezTo>
                <a:cubicBezTo>
                  <a:pt x="741294" y="392651"/>
                  <a:pt x="741294" y="392651"/>
                  <a:pt x="742246" y="392651"/>
                </a:cubicBezTo>
                <a:close/>
              </a:path>
            </a:pathLst>
          </a:custGeom>
          <a:solidFill>
            <a:srgbClr val="FF3A4C"/>
          </a:solidFill>
          <a:ln w="9525" cap="flat">
            <a:noFill/>
            <a:prstDash val="solid"/>
            <a:miter/>
          </a:ln>
        </p:spPr>
        <p:txBody>
          <a:bodyPr rtlCol="0" anchor="ctr"/>
          <a:lstStyle/>
          <a:p>
            <a:endParaRPr lang="en-US"/>
          </a:p>
        </p:txBody>
      </p:sp>
      <p:pic>
        <p:nvPicPr>
          <p:cNvPr id="12" name="Picture 11" descr="Icon&#10;&#10;Description automatically generated">
            <a:extLst>
              <a:ext uri="{FF2B5EF4-FFF2-40B4-BE49-F238E27FC236}">
                <a16:creationId xmlns:a16="http://schemas.microsoft.com/office/drawing/2014/main" id="{9812E89C-E292-8D78-9AA6-531F46844EBC}"/>
              </a:ext>
            </a:extLst>
          </p:cNvPr>
          <p:cNvPicPr>
            <a:picLocks noChangeAspect="1"/>
          </p:cNvPicPr>
          <p:nvPr/>
        </p:nvPicPr>
        <p:blipFill>
          <a:blip r:embed="rId5">
            <a:extLst>
              <a:ext uri="{28A0092B-C50C-407E-A947-70E740481C1C}">
                <a14:useLocalDpi xmlns:a14="http://schemas.microsoft.com/office/drawing/2010/main" val="0"/>
              </a:ext>
            </a:extLst>
          </a:blip>
          <a:srcRect t="-4648" b="-4650"/>
          <a:stretch>
            <a:fillRect/>
          </a:stretch>
        </p:blipFill>
        <p:spPr>
          <a:xfrm>
            <a:off x="7269530" y="3004916"/>
            <a:ext cx="828265" cy="832104"/>
          </a:xfrm>
          <a:prstGeom prst="rect">
            <a:avLst/>
          </a:prstGeom>
        </p:spPr>
      </p:pic>
      <p:sp>
        <p:nvSpPr>
          <p:cNvPr id="17" name="Graphic 6" descr="Brain with solid fill">
            <a:extLst>
              <a:ext uri="{FF2B5EF4-FFF2-40B4-BE49-F238E27FC236}">
                <a16:creationId xmlns:a16="http://schemas.microsoft.com/office/drawing/2014/main" id="{8C19EF53-FF93-5092-E56D-A99F41994AA8}"/>
              </a:ext>
            </a:extLst>
          </p:cNvPr>
          <p:cNvSpPr/>
          <p:nvPr/>
        </p:nvSpPr>
        <p:spPr>
          <a:xfrm flipH="1">
            <a:off x="7367497" y="2466269"/>
            <a:ext cx="632329" cy="538647"/>
          </a:xfrm>
          <a:custGeom>
            <a:avLst/>
            <a:gdLst>
              <a:gd name="connsiteX0" fmla="*/ 742246 w 761725"/>
              <a:gd name="connsiteY0" fmla="*/ 392651 h 648873"/>
              <a:gd name="connsiteX1" fmla="*/ 737484 w 761725"/>
              <a:gd name="connsiteY1" fmla="*/ 260253 h 648873"/>
              <a:gd name="connsiteX2" fmla="*/ 743199 w 761725"/>
              <a:gd name="connsiteY2" fmla="*/ 225963 h 648873"/>
              <a:gd name="connsiteX3" fmla="*/ 651759 w 761725"/>
              <a:gd name="connsiteY3" fmla="*/ 115473 h 648873"/>
              <a:gd name="connsiteX4" fmla="*/ 543174 w 761725"/>
              <a:gd name="connsiteY4" fmla="*/ 38321 h 648873"/>
              <a:gd name="connsiteX5" fmla="*/ 516504 w 761725"/>
              <a:gd name="connsiteY5" fmla="*/ 41178 h 648873"/>
              <a:gd name="connsiteX6" fmla="*/ 436494 w 761725"/>
              <a:gd name="connsiteY6" fmla="*/ 221 h 648873"/>
              <a:gd name="connsiteX7" fmla="*/ 351721 w 761725"/>
              <a:gd name="connsiteY7" fmla="*/ 29748 h 648873"/>
              <a:gd name="connsiteX8" fmla="*/ 251709 w 761725"/>
              <a:gd name="connsiteY8" fmla="*/ 14508 h 648873"/>
              <a:gd name="connsiteX9" fmla="*/ 178366 w 761725"/>
              <a:gd name="connsiteY9" fmla="*/ 84993 h 648873"/>
              <a:gd name="connsiteX10" fmla="*/ 171699 w 761725"/>
              <a:gd name="connsiteY10" fmla="*/ 84993 h 648873"/>
              <a:gd name="connsiteX11" fmla="*/ 57399 w 761725"/>
              <a:gd name="connsiteY11" fmla="*/ 197388 h 648873"/>
              <a:gd name="connsiteX12" fmla="*/ 57399 w 761725"/>
              <a:gd name="connsiteY12" fmla="*/ 203103 h 648873"/>
              <a:gd name="connsiteX13" fmla="*/ 249 w 761725"/>
              <a:gd name="connsiteY13" fmla="*/ 308831 h 648873"/>
              <a:gd name="connsiteX14" fmla="*/ 118359 w 761725"/>
              <a:gd name="connsiteY14" fmla="*/ 413606 h 648873"/>
              <a:gd name="connsiteX15" fmla="*/ 265996 w 761725"/>
              <a:gd name="connsiteY15" fmla="*/ 413606 h 648873"/>
              <a:gd name="connsiteX16" fmla="*/ 381249 w 761725"/>
              <a:gd name="connsiteY16" fmla="*/ 526953 h 648873"/>
              <a:gd name="connsiteX17" fmla="*/ 381249 w 761725"/>
              <a:gd name="connsiteY17" fmla="*/ 648873 h 648873"/>
              <a:gd name="connsiteX18" fmla="*/ 456496 w 761725"/>
              <a:gd name="connsiteY18" fmla="*/ 648873 h 648873"/>
              <a:gd name="connsiteX19" fmla="*/ 456496 w 761725"/>
              <a:gd name="connsiteY19" fmla="*/ 563148 h 648873"/>
              <a:gd name="connsiteX20" fmla="*/ 456496 w 761725"/>
              <a:gd name="connsiteY20" fmla="*/ 550766 h 648873"/>
              <a:gd name="connsiteX21" fmla="*/ 480309 w 761725"/>
              <a:gd name="connsiteY21" fmla="*/ 442181 h 648873"/>
              <a:gd name="connsiteX22" fmla="*/ 530791 w 761725"/>
              <a:gd name="connsiteY22" fmla="*/ 399318 h 648873"/>
              <a:gd name="connsiteX23" fmla="*/ 567939 w 761725"/>
              <a:gd name="connsiteY23" fmla="*/ 367886 h 648873"/>
              <a:gd name="connsiteX24" fmla="*/ 580321 w 761725"/>
              <a:gd name="connsiteY24" fmla="*/ 345026 h 648873"/>
              <a:gd name="connsiteX25" fmla="*/ 518409 w 761725"/>
              <a:gd name="connsiteY25" fmla="*/ 337406 h 648873"/>
              <a:gd name="connsiteX26" fmla="*/ 496501 w 761725"/>
              <a:gd name="connsiteY26" fmla="*/ 321213 h 648873"/>
              <a:gd name="connsiteX27" fmla="*/ 512694 w 761725"/>
              <a:gd name="connsiteY27" fmla="*/ 299306 h 648873"/>
              <a:gd name="connsiteX28" fmla="*/ 588894 w 761725"/>
              <a:gd name="connsiteY28" fmla="*/ 307878 h 648873"/>
              <a:gd name="connsiteX29" fmla="*/ 589846 w 761725"/>
              <a:gd name="connsiteY29" fmla="*/ 300258 h 648873"/>
              <a:gd name="connsiteX30" fmla="*/ 584131 w 761725"/>
              <a:gd name="connsiteY30" fmla="*/ 255491 h 648873"/>
              <a:gd name="connsiteX31" fmla="*/ 506026 w 761725"/>
              <a:gd name="connsiteY31" fmla="*/ 193578 h 648873"/>
              <a:gd name="connsiteX32" fmla="*/ 486976 w 761725"/>
              <a:gd name="connsiteY32" fmla="*/ 187863 h 648873"/>
              <a:gd name="connsiteX33" fmla="*/ 481261 w 761725"/>
              <a:gd name="connsiteY33" fmla="*/ 185958 h 648873"/>
              <a:gd name="connsiteX34" fmla="*/ 480309 w 761725"/>
              <a:gd name="connsiteY34" fmla="*/ 185958 h 648873"/>
              <a:gd name="connsiteX35" fmla="*/ 458401 w 761725"/>
              <a:gd name="connsiteY35" fmla="*/ 191673 h 648873"/>
              <a:gd name="connsiteX36" fmla="*/ 449829 w 761725"/>
              <a:gd name="connsiteY36" fmla="*/ 193578 h 648873"/>
              <a:gd name="connsiteX37" fmla="*/ 440304 w 761725"/>
              <a:gd name="connsiteY37" fmla="*/ 195483 h 648873"/>
              <a:gd name="connsiteX38" fmla="*/ 417444 w 761725"/>
              <a:gd name="connsiteY38" fmla="*/ 265016 h 648873"/>
              <a:gd name="connsiteX39" fmla="*/ 450781 w 761725"/>
              <a:gd name="connsiteY39" fmla="*/ 329786 h 648873"/>
              <a:gd name="connsiteX40" fmla="*/ 452686 w 761725"/>
              <a:gd name="connsiteY40" fmla="*/ 356456 h 648873"/>
              <a:gd name="connsiteX41" fmla="*/ 427921 w 761725"/>
              <a:gd name="connsiteY41" fmla="*/ 358361 h 648873"/>
              <a:gd name="connsiteX42" fmla="*/ 399346 w 761725"/>
              <a:gd name="connsiteY42" fmla="*/ 323118 h 648873"/>
              <a:gd name="connsiteX43" fmla="*/ 397441 w 761725"/>
              <a:gd name="connsiteY43" fmla="*/ 323118 h 648873"/>
              <a:gd name="connsiteX44" fmla="*/ 315526 w 761725"/>
              <a:gd name="connsiteY44" fmla="*/ 297401 h 648873"/>
              <a:gd name="connsiteX45" fmla="*/ 310764 w 761725"/>
              <a:gd name="connsiteY45" fmla="*/ 271683 h 648873"/>
              <a:gd name="connsiteX46" fmla="*/ 336481 w 761725"/>
              <a:gd name="connsiteY46" fmla="*/ 265968 h 648873"/>
              <a:gd name="connsiteX47" fmla="*/ 384106 w 761725"/>
              <a:gd name="connsiteY47" fmla="*/ 282161 h 648873"/>
              <a:gd name="connsiteX48" fmla="*/ 380296 w 761725"/>
              <a:gd name="connsiteY48" fmla="*/ 266921 h 648873"/>
              <a:gd name="connsiteX49" fmla="*/ 390774 w 761725"/>
              <a:gd name="connsiteY49" fmla="*/ 205008 h 648873"/>
              <a:gd name="connsiteX50" fmla="*/ 351721 w 761725"/>
              <a:gd name="connsiteY50" fmla="*/ 207866 h 648873"/>
              <a:gd name="connsiteX51" fmla="*/ 317431 w 761725"/>
              <a:gd name="connsiteY51" fmla="*/ 205008 h 648873"/>
              <a:gd name="connsiteX52" fmla="*/ 234564 w 761725"/>
              <a:gd name="connsiteY52" fmla="*/ 257396 h 648873"/>
              <a:gd name="connsiteX53" fmla="*/ 151696 w 761725"/>
              <a:gd name="connsiteY53" fmla="*/ 353598 h 648873"/>
              <a:gd name="connsiteX54" fmla="*/ 132646 w 761725"/>
              <a:gd name="connsiteY54" fmla="*/ 372648 h 648873"/>
              <a:gd name="connsiteX55" fmla="*/ 113596 w 761725"/>
              <a:gd name="connsiteY55" fmla="*/ 353598 h 648873"/>
              <a:gd name="connsiteX56" fmla="*/ 158364 w 761725"/>
              <a:gd name="connsiteY56" fmla="*/ 261206 h 648873"/>
              <a:gd name="connsiteX57" fmla="*/ 99309 w 761725"/>
              <a:gd name="connsiteY57" fmla="*/ 231678 h 648873"/>
              <a:gd name="connsiteX58" fmla="*/ 102166 w 761725"/>
              <a:gd name="connsiteY58" fmla="*/ 205008 h 648873"/>
              <a:gd name="connsiteX59" fmla="*/ 128836 w 761725"/>
              <a:gd name="connsiteY59" fmla="*/ 206913 h 648873"/>
              <a:gd name="connsiteX60" fmla="*/ 189796 w 761725"/>
              <a:gd name="connsiteY60" fmla="*/ 224058 h 648873"/>
              <a:gd name="connsiteX61" fmla="*/ 276474 w 761725"/>
              <a:gd name="connsiteY61" fmla="*/ 191673 h 648873"/>
              <a:gd name="connsiteX62" fmla="*/ 211704 w 761725"/>
              <a:gd name="connsiteY62" fmla="*/ 132618 h 648873"/>
              <a:gd name="connsiteX63" fmla="*/ 218371 w 761725"/>
              <a:gd name="connsiteY63" fmla="*/ 106901 h 648873"/>
              <a:gd name="connsiteX64" fmla="*/ 244089 w 761725"/>
              <a:gd name="connsiteY64" fmla="*/ 113568 h 648873"/>
              <a:gd name="connsiteX65" fmla="*/ 426969 w 761725"/>
              <a:gd name="connsiteY65" fmla="*/ 157383 h 648873"/>
              <a:gd name="connsiteX66" fmla="*/ 398394 w 761725"/>
              <a:gd name="connsiteY66" fmla="*/ 84041 h 648873"/>
              <a:gd name="connsiteX67" fmla="*/ 418396 w 761725"/>
              <a:gd name="connsiteY67" fmla="*/ 65943 h 648873"/>
              <a:gd name="connsiteX68" fmla="*/ 436494 w 761725"/>
              <a:gd name="connsiteY68" fmla="*/ 85946 h 648873"/>
              <a:gd name="connsiteX69" fmla="*/ 496501 w 761725"/>
              <a:gd name="connsiteY69" fmla="*/ 148811 h 648873"/>
              <a:gd name="connsiteX70" fmla="*/ 513646 w 761725"/>
              <a:gd name="connsiteY70" fmla="*/ 153573 h 648873"/>
              <a:gd name="connsiteX71" fmla="*/ 570796 w 761725"/>
              <a:gd name="connsiteY71" fmla="*/ 104996 h 648873"/>
              <a:gd name="connsiteX72" fmla="*/ 594609 w 761725"/>
              <a:gd name="connsiteY72" fmla="*/ 119283 h 648873"/>
              <a:gd name="connsiteX73" fmla="*/ 580321 w 761725"/>
              <a:gd name="connsiteY73" fmla="*/ 143096 h 648873"/>
              <a:gd name="connsiteX74" fmla="*/ 549842 w 761725"/>
              <a:gd name="connsiteY74" fmla="*/ 167861 h 648873"/>
              <a:gd name="connsiteX75" fmla="*/ 549842 w 761725"/>
              <a:gd name="connsiteY75" fmla="*/ 169766 h 648873"/>
              <a:gd name="connsiteX76" fmla="*/ 618421 w 761725"/>
              <a:gd name="connsiteY76" fmla="*/ 240251 h 648873"/>
              <a:gd name="connsiteX77" fmla="*/ 624136 w 761725"/>
              <a:gd name="connsiteY77" fmla="*/ 263111 h 648873"/>
              <a:gd name="connsiteX78" fmla="*/ 632709 w 761725"/>
              <a:gd name="connsiteY78" fmla="*/ 251681 h 648873"/>
              <a:gd name="connsiteX79" fmla="*/ 646044 w 761725"/>
              <a:gd name="connsiteY79" fmla="*/ 206913 h 648873"/>
              <a:gd name="connsiteX80" fmla="*/ 658426 w 761725"/>
              <a:gd name="connsiteY80" fmla="*/ 191673 h 648873"/>
              <a:gd name="connsiteX81" fmla="*/ 677476 w 761725"/>
              <a:gd name="connsiteY81" fmla="*/ 195483 h 648873"/>
              <a:gd name="connsiteX82" fmla="*/ 683192 w 761725"/>
              <a:gd name="connsiteY82" fmla="*/ 214533 h 648873"/>
              <a:gd name="connsiteX83" fmla="*/ 665094 w 761725"/>
              <a:gd name="connsiteY83" fmla="*/ 269778 h 648873"/>
              <a:gd name="connsiteX84" fmla="*/ 624136 w 761725"/>
              <a:gd name="connsiteY84" fmla="*/ 308831 h 648873"/>
              <a:gd name="connsiteX85" fmla="*/ 603181 w 761725"/>
              <a:gd name="connsiteY85" fmla="*/ 377411 h 648873"/>
              <a:gd name="connsiteX86" fmla="*/ 645092 w 761725"/>
              <a:gd name="connsiteY86" fmla="*/ 413606 h 648873"/>
              <a:gd name="connsiteX87" fmla="*/ 654617 w 761725"/>
              <a:gd name="connsiteY87" fmla="*/ 430751 h 648873"/>
              <a:gd name="connsiteX88" fmla="*/ 644139 w 761725"/>
              <a:gd name="connsiteY88" fmla="*/ 446943 h 648873"/>
              <a:gd name="connsiteX89" fmla="*/ 625089 w 761725"/>
              <a:gd name="connsiteY89" fmla="*/ 445991 h 648873"/>
              <a:gd name="connsiteX90" fmla="*/ 580321 w 761725"/>
              <a:gd name="connsiteY90" fmla="*/ 407891 h 648873"/>
              <a:gd name="connsiteX91" fmla="*/ 550794 w 761725"/>
              <a:gd name="connsiteY91" fmla="*/ 429798 h 648873"/>
              <a:gd name="connsiteX92" fmla="*/ 507931 w 761725"/>
              <a:gd name="connsiteY92" fmla="*/ 465993 h 648873"/>
              <a:gd name="connsiteX93" fmla="*/ 493644 w 761725"/>
              <a:gd name="connsiteY93" fmla="*/ 549813 h 648873"/>
              <a:gd name="connsiteX94" fmla="*/ 493644 w 761725"/>
              <a:gd name="connsiteY94" fmla="*/ 563148 h 648873"/>
              <a:gd name="connsiteX95" fmla="*/ 493644 w 761725"/>
              <a:gd name="connsiteY95" fmla="*/ 648873 h 648873"/>
              <a:gd name="connsiteX96" fmla="*/ 569844 w 761725"/>
              <a:gd name="connsiteY96" fmla="*/ 648873 h 648873"/>
              <a:gd name="connsiteX97" fmla="*/ 636519 w 761725"/>
              <a:gd name="connsiteY97" fmla="*/ 516476 h 648873"/>
              <a:gd name="connsiteX98" fmla="*/ 741294 w 761725"/>
              <a:gd name="connsiteY98" fmla="*/ 405033 h 648873"/>
              <a:gd name="connsiteX99" fmla="*/ 742246 w 761725"/>
              <a:gd name="connsiteY99" fmla="*/ 392651 h 648873"/>
              <a:gd name="connsiteX100" fmla="*/ 742246 w 761725"/>
              <a:gd name="connsiteY100" fmla="*/ 392651 h 64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61725" h="648873">
                <a:moveTo>
                  <a:pt x="742246" y="392651"/>
                </a:moveTo>
                <a:cubicBezTo>
                  <a:pt x="769869" y="352646"/>
                  <a:pt x="767964" y="298353"/>
                  <a:pt x="737484" y="260253"/>
                </a:cubicBezTo>
                <a:cubicBezTo>
                  <a:pt x="741294" y="248823"/>
                  <a:pt x="743199" y="237393"/>
                  <a:pt x="743199" y="225963"/>
                </a:cubicBezTo>
                <a:cubicBezTo>
                  <a:pt x="743199" y="171671"/>
                  <a:pt x="704146" y="125951"/>
                  <a:pt x="651759" y="115473"/>
                </a:cubicBezTo>
                <a:cubicBezTo>
                  <a:pt x="635567" y="68801"/>
                  <a:pt x="592704" y="38321"/>
                  <a:pt x="543174" y="38321"/>
                </a:cubicBezTo>
                <a:cubicBezTo>
                  <a:pt x="534601" y="38321"/>
                  <a:pt x="525076" y="39273"/>
                  <a:pt x="516504" y="41178"/>
                </a:cubicBezTo>
                <a:cubicBezTo>
                  <a:pt x="496501" y="17366"/>
                  <a:pt x="466974" y="3078"/>
                  <a:pt x="436494" y="221"/>
                </a:cubicBezTo>
                <a:cubicBezTo>
                  <a:pt x="405061" y="-1684"/>
                  <a:pt x="374581" y="8793"/>
                  <a:pt x="351721" y="29748"/>
                </a:cubicBezTo>
                <a:cubicBezTo>
                  <a:pt x="322194" y="9746"/>
                  <a:pt x="285046" y="4031"/>
                  <a:pt x="251709" y="14508"/>
                </a:cubicBezTo>
                <a:cubicBezTo>
                  <a:pt x="217419" y="24986"/>
                  <a:pt x="190749" y="50703"/>
                  <a:pt x="178366" y="84993"/>
                </a:cubicBezTo>
                <a:cubicBezTo>
                  <a:pt x="176461" y="84993"/>
                  <a:pt x="173604" y="84993"/>
                  <a:pt x="171699" y="84993"/>
                </a:cubicBezTo>
                <a:cubicBezTo>
                  <a:pt x="108834" y="84993"/>
                  <a:pt x="58351" y="134523"/>
                  <a:pt x="57399" y="197388"/>
                </a:cubicBezTo>
                <a:cubicBezTo>
                  <a:pt x="57399" y="199293"/>
                  <a:pt x="57399" y="201198"/>
                  <a:pt x="57399" y="203103"/>
                </a:cubicBezTo>
                <a:cubicBezTo>
                  <a:pt x="19299" y="224058"/>
                  <a:pt x="-2609" y="265016"/>
                  <a:pt x="249" y="308831"/>
                </a:cubicBezTo>
                <a:cubicBezTo>
                  <a:pt x="4059" y="368838"/>
                  <a:pt x="57399" y="413606"/>
                  <a:pt x="118359" y="413606"/>
                </a:cubicBezTo>
                <a:lnTo>
                  <a:pt x="265996" y="413606"/>
                </a:lnTo>
                <a:cubicBezTo>
                  <a:pt x="328861" y="413606"/>
                  <a:pt x="380296" y="464088"/>
                  <a:pt x="381249" y="526953"/>
                </a:cubicBezTo>
                <a:lnTo>
                  <a:pt x="381249" y="648873"/>
                </a:lnTo>
                <a:lnTo>
                  <a:pt x="456496" y="648873"/>
                </a:lnTo>
                <a:lnTo>
                  <a:pt x="456496" y="563148"/>
                </a:lnTo>
                <a:cubicBezTo>
                  <a:pt x="456496" y="559338"/>
                  <a:pt x="456496" y="554576"/>
                  <a:pt x="456496" y="550766"/>
                </a:cubicBezTo>
                <a:cubicBezTo>
                  <a:pt x="456496" y="515523"/>
                  <a:pt x="455544" y="470756"/>
                  <a:pt x="480309" y="442181"/>
                </a:cubicBezTo>
                <a:cubicBezTo>
                  <a:pt x="495549" y="425988"/>
                  <a:pt x="512694" y="411701"/>
                  <a:pt x="530791" y="399318"/>
                </a:cubicBezTo>
                <a:cubicBezTo>
                  <a:pt x="545079" y="390746"/>
                  <a:pt x="557461" y="380268"/>
                  <a:pt x="567939" y="367886"/>
                </a:cubicBezTo>
                <a:cubicBezTo>
                  <a:pt x="572701" y="360266"/>
                  <a:pt x="577464" y="352646"/>
                  <a:pt x="580321" y="345026"/>
                </a:cubicBezTo>
                <a:cubicBezTo>
                  <a:pt x="560319" y="337406"/>
                  <a:pt x="539364" y="334548"/>
                  <a:pt x="518409" y="337406"/>
                </a:cubicBezTo>
                <a:cubicBezTo>
                  <a:pt x="507931" y="338358"/>
                  <a:pt x="498406" y="331691"/>
                  <a:pt x="496501" y="321213"/>
                </a:cubicBezTo>
                <a:cubicBezTo>
                  <a:pt x="495549" y="310736"/>
                  <a:pt x="502216" y="301211"/>
                  <a:pt x="512694" y="299306"/>
                </a:cubicBezTo>
                <a:cubicBezTo>
                  <a:pt x="538411" y="295496"/>
                  <a:pt x="564129" y="298353"/>
                  <a:pt x="588894" y="307878"/>
                </a:cubicBezTo>
                <a:cubicBezTo>
                  <a:pt x="588894" y="305021"/>
                  <a:pt x="588894" y="303116"/>
                  <a:pt x="589846" y="300258"/>
                </a:cubicBezTo>
                <a:cubicBezTo>
                  <a:pt x="590799" y="285018"/>
                  <a:pt x="588894" y="269778"/>
                  <a:pt x="584131" y="255491"/>
                </a:cubicBezTo>
                <a:cubicBezTo>
                  <a:pt x="570796" y="221201"/>
                  <a:pt x="537459" y="205961"/>
                  <a:pt x="506026" y="193578"/>
                </a:cubicBezTo>
                <a:cubicBezTo>
                  <a:pt x="500311" y="191673"/>
                  <a:pt x="494596" y="189768"/>
                  <a:pt x="486976" y="187863"/>
                </a:cubicBezTo>
                <a:lnTo>
                  <a:pt x="481261" y="185958"/>
                </a:lnTo>
                <a:lnTo>
                  <a:pt x="480309" y="185958"/>
                </a:lnTo>
                <a:cubicBezTo>
                  <a:pt x="472689" y="186911"/>
                  <a:pt x="466021" y="188816"/>
                  <a:pt x="458401" y="191673"/>
                </a:cubicBezTo>
                <a:lnTo>
                  <a:pt x="449829" y="193578"/>
                </a:lnTo>
                <a:lnTo>
                  <a:pt x="440304" y="195483"/>
                </a:lnTo>
                <a:cubicBezTo>
                  <a:pt x="424111" y="214533"/>
                  <a:pt x="415539" y="239298"/>
                  <a:pt x="417444" y="265016"/>
                </a:cubicBezTo>
                <a:cubicBezTo>
                  <a:pt x="419349" y="290733"/>
                  <a:pt x="431731" y="313593"/>
                  <a:pt x="450781" y="329786"/>
                </a:cubicBezTo>
                <a:cubicBezTo>
                  <a:pt x="458401" y="336453"/>
                  <a:pt x="458401" y="347883"/>
                  <a:pt x="452686" y="356456"/>
                </a:cubicBezTo>
                <a:cubicBezTo>
                  <a:pt x="446971" y="363123"/>
                  <a:pt x="435541" y="364076"/>
                  <a:pt x="427921" y="358361"/>
                </a:cubicBezTo>
                <a:cubicBezTo>
                  <a:pt x="416491" y="348836"/>
                  <a:pt x="406966" y="336453"/>
                  <a:pt x="399346" y="323118"/>
                </a:cubicBezTo>
                <a:lnTo>
                  <a:pt x="397441" y="323118"/>
                </a:lnTo>
                <a:cubicBezTo>
                  <a:pt x="370771" y="318356"/>
                  <a:pt x="340291" y="313593"/>
                  <a:pt x="315526" y="297401"/>
                </a:cubicBezTo>
                <a:cubicBezTo>
                  <a:pt x="306954" y="291686"/>
                  <a:pt x="305049" y="280256"/>
                  <a:pt x="310764" y="271683"/>
                </a:cubicBezTo>
                <a:cubicBezTo>
                  <a:pt x="316479" y="263111"/>
                  <a:pt x="327909" y="260253"/>
                  <a:pt x="336481" y="265968"/>
                </a:cubicBezTo>
                <a:cubicBezTo>
                  <a:pt x="350769" y="274541"/>
                  <a:pt x="366961" y="280256"/>
                  <a:pt x="384106" y="282161"/>
                </a:cubicBezTo>
                <a:cubicBezTo>
                  <a:pt x="382201" y="277398"/>
                  <a:pt x="381249" y="272636"/>
                  <a:pt x="380296" y="266921"/>
                </a:cubicBezTo>
                <a:cubicBezTo>
                  <a:pt x="378391" y="245966"/>
                  <a:pt x="382201" y="224058"/>
                  <a:pt x="390774" y="205008"/>
                </a:cubicBezTo>
                <a:cubicBezTo>
                  <a:pt x="377439" y="206913"/>
                  <a:pt x="365056" y="207866"/>
                  <a:pt x="351721" y="207866"/>
                </a:cubicBezTo>
                <a:cubicBezTo>
                  <a:pt x="340291" y="207866"/>
                  <a:pt x="328861" y="206913"/>
                  <a:pt x="317431" y="205008"/>
                </a:cubicBezTo>
                <a:cubicBezTo>
                  <a:pt x="296476" y="230726"/>
                  <a:pt x="266949" y="249776"/>
                  <a:pt x="234564" y="257396"/>
                </a:cubicBezTo>
                <a:cubicBezTo>
                  <a:pt x="191701" y="279303"/>
                  <a:pt x="151696" y="306926"/>
                  <a:pt x="151696" y="353598"/>
                </a:cubicBezTo>
                <a:cubicBezTo>
                  <a:pt x="151696" y="364076"/>
                  <a:pt x="143124" y="372648"/>
                  <a:pt x="132646" y="372648"/>
                </a:cubicBezTo>
                <a:cubicBezTo>
                  <a:pt x="122169" y="372648"/>
                  <a:pt x="113596" y="364076"/>
                  <a:pt x="113596" y="353598"/>
                </a:cubicBezTo>
                <a:cubicBezTo>
                  <a:pt x="114549" y="317403"/>
                  <a:pt x="130741" y="284066"/>
                  <a:pt x="158364" y="261206"/>
                </a:cubicBezTo>
                <a:cubicBezTo>
                  <a:pt x="135504" y="258348"/>
                  <a:pt x="114549" y="248823"/>
                  <a:pt x="99309" y="231678"/>
                </a:cubicBezTo>
                <a:cubicBezTo>
                  <a:pt x="92641" y="223106"/>
                  <a:pt x="94546" y="211676"/>
                  <a:pt x="102166" y="205008"/>
                </a:cubicBezTo>
                <a:cubicBezTo>
                  <a:pt x="109786" y="198341"/>
                  <a:pt x="122169" y="199293"/>
                  <a:pt x="128836" y="206913"/>
                </a:cubicBezTo>
                <a:cubicBezTo>
                  <a:pt x="136456" y="216438"/>
                  <a:pt x="158364" y="225011"/>
                  <a:pt x="189796" y="224058"/>
                </a:cubicBezTo>
                <a:cubicBezTo>
                  <a:pt x="221229" y="224058"/>
                  <a:pt x="252661" y="212628"/>
                  <a:pt x="276474" y="191673"/>
                </a:cubicBezTo>
                <a:cubicBezTo>
                  <a:pt x="248851" y="180243"/>
                  <a:pt x="225991" y="159288"/>
                  <a:pt x="211704" y="132618"/>
                </a:cubicBezTo>
                <a:cubicBezTo>
                  <a:pt x="205989" y="123093"/>
                  <a:pt x="209799" y="111663"/>
                  <a:pt x="218371" y="106901"/>
                </a:cubicBezTo>
                <a:cubicBezTo>
                  <a:pt x="227896" y="101186"/>
                  <a:pt x="239326" y="104996"/>
                  <a:pt x="244089" y="113568"/>
                </a:cubicBezTo>
                <a:cubicBezTo>
                  <a:pt x="272664" y="165003"/>
                  <a:pt x="332671" y="179291"/>
                  <a:pt x="426969" y="157383"/>
                </a:cubicBezTo>
                <a:cubicBezTo>
                  <a:pt x="409824" y="143096"/>
                  <a:pt x="397441" y="120236"/>
                  <a:pt x="398394" y="84041"/>
                </a:cubicBezTo>
                <a:cubicBezTo>
                  <a:pt x="398394" y="73563"/>
                  <a:pt x="407919" y="64991"/>
                  <a:pt x="418396" y="65943"/>
                </a:cubicBezTo>
                <a:cubicBezTo>
                  <a:pt x="428874" y="65943"/>
                  <a:pt x="437446" y="75468"/>
                  <a:pt x="436494" y="85946"/>
                </a:cubicBezTo>
                <a:cubicBezTo>
                  <a:pt x="434589" y="128808"/>
                  <a:pt x="458401" y="137381"/>
                  <a:pt x="496501" y="148811"/>
                </a:cubicBezTo>
                <a:cubicBezTo>
                  <a:pt x="502216" y="150716"/>
                  <a:pt x="507931" y="151668"/>
                  <a:pt x="513646" y="153573"/>
                </a:cubicBezTo>
                <a:cubicBezTo>
                  <a:pt x="524124" y="129761"/>
                  <a:pt x="545079" y="111663"/>
                  <a:pt x="570796" y="104996"/>
                </a:cubicBezTo>
                <a:cubicBezTo>
                  <a:pt x="581274" y="102138"/>
                  <a:pt x="591751" y="108806"/>
                  <a:pt x="594609" y="119283"/>
                </a:cubicBezTo>
                <a:cubicBezTo>
                  <a:pt x="597467" y="129761"/>
                  <a:pt x="590799" y="140238"/>
                  <a:pt x="580321" y="143096"/>
                </a:cubicBezTo>
                <a:cubicBezTo>
                  <a:pt x="566986" y="146906"/>
                  <a:pt x="556509" y="155478"/>
                  <a:pt x="549842" y="167861"/>
                </a:cubicBezTo>
                <a:cubicBezTo>
                  <a:pt x="549842" y="168813"/>
                  <a:pt x="549842" y="168813"/>
                  <a:pt x="549842" y="169766"/>
                </a:cubicBezTo>
                <a:cubicBezTo>
                  <a:pt x="579369" y="184053"/>
                  <a:pt x="605086" y="205008"/>
                  <a:pt x="618421" y="240251"/>
                </a:cubicBezTo>
                <a:cubicBezTo>
                  <a:pt x="621279" y="247871"/>
                  <a:pt x="623184" y="255491"/>
                  <a:pt x="624136" y="263111"/>
                </a:cubicBezTo>
                <a:cubicBezTo>
                  <a:pt x="627946" y="260253"/>
                  <a:pt x="630804" y="256443"/>
                  <a:pt x="632709" y="251681"/>
                </a:cubicBezTo>
                <a:cubicBezTo>
                  <a:pt x="639376" y="237393"/>
                  <a:pt x="644139" y="223106"/>
                  <a:pt x="646044" y="206913"/>
                </a:cubicBezTo>
                <a:cubicBezTo>
                  <a:pt x="646996" y="200246"/>
                  <a:pt x="651759" y="194531"/>
                  <a:pt x="658426" y="191673"/>
                </a:cubicBezTo>
                <a:cubicBezTo>
                  <a:pt x="665094" y="188816"/>
                  <a:pt x="672714" y="190721"/>
                  <a:pt x="677476" y="195483"/>
                </a:cubicBezTo>
                <a:cubicBezTo>
                  <a:pt x="683192" y="200246"/>
                  <a:pt x="685096" y="206913"/>
                  <a:pt x="683192" y="214533"/>
                </a:cubicBezTo>
                <a:cubicBezTo>
                  <a:pt x="680334" y="233583"/>
                  <a:pt x="674619" y="252633"/>
                  <a:pt x="665094" y="269778"/>
                </a:cubicBezTo>
                <a:cubicBezTo>
                  <a:pt x="655569" y="285971"/>
                  <a:pt x="641281" y="299306"/>
                  <a:pt x="624136" y="308831"/>
                </a:cubicBezTo>
                <a:cubicBezTo>
                  <a:pt x="622231" y="332643"/>
                  <a:pt x="614611" y="356456"/>
                  <a:pt x="603181" y="377411"/>
                </a:cubicBezTo>
                <a:cubicBezTo>
                  <a:pt x="615564" y="391698"/>
                  <a:pt x="628899" y="404081"/>
                  <a:pt x="645092" y="413606"/>
                </a:cubicBezTo>
                <a:cubicBezTo>
                  <a:pt x="650806" y="417416"/>
                  <a:pt x="654617" y="424083"/>
                  <a:pt x="654617" y="430751"/>
                </a:cubicBezTo>
                <a:cubicBezTo>
                  <a:pt x="654617" y="437418"/>
                  <a:pt x="650806" y="444086"/>
                  <a:pt x="644139" y="446943"/>
                </a:cubicBezTo>
                <a:cubicBezTo>
                  <a:pt x="637471" y="449801"/>
                  <a:pt x="630804" y="449801"/>
                  <a:pt x="625089" y="445991"/>
                </a:cubicBezTo>
                <a:cubicBezTo>
                  <a:pt x="608896" y="435513"/>
                  <a:pt x="593656" y="422178"/>
                  <a:pt x="580321" y="407891"/>
                </a:cubicBezTo>
                <a:cubicBezTo>
                  <a:pt x="570796" y="415511"/>
                  <a:pt x="560319" y="423131"/>
                  <a:pt x="550794" y="429798"/>
                </a:cubicBezTo>
                <a:cubicBezTo>
                  <a:pt x="534601" y="440276"/>
                  <a:pt x="520314" y="451706"/>
                  <a:pt x="507931" y="465993"/>
                </a:cubicBezTo>
                <a:cubicBezTo>
                  <a:pt x="492691" y="484091"/>
                  <a:pt x="493644" y="519333"/>
                  <a:pt x="493644" y="549813"/>
                </a:cubicBezTo>
                <a:cubicBezTo>
                  <a:pt x="493644" y="554576"/>
                  <a:pt x="493644" y="558386"/>
                  <a:pt x="493644" y="563148"/>
                </a:cubicBezTo>
                <a:lnTo>
                  <a:pt x="493644" y="648873"/>
                </a:lnTo>
                <a:lnTo>
                  <a:pt x="569844" y="648873"/>
                </a:lnTo>
                <a:cubicBezTo>
                  <a:pt x="569844" y="525048"/>
                  <a:pt x="628899" y="518381"/>
                  <a:pt x="636519" y="516476"/>
                </a:cubicBezTo>
                <a:cubicBezTo>
                  <a:pt x="661284" y="509808"/>
                  <a:pt x="727006" y="475518"/>
                  <a:pt x="741294" y="405033"/>
                </a:cubicBezTo>
                <a:cubicBezTo>
                  <a:pt x="743199" y="401223"/>
                  <a:pt x="742246" y="396461"/>
                  <a:pt x="742246" y="392651"/>
                </a:cubicBezTo>
                <a:cubicBezTo>
                  <a:pt x="741294" y="392651"/>
                  <a:pt x="741294" y="392651"/>
                  <a:pt x="742246" y="392651"/>
                </a:cubicBezTo>
                <a:close/>
              </a:path>
            </a:pathLst>
          </a:custGeom>
          <a:solidFill>
            <a:srgbClr val="FF3A4C"/>
          </a:solidFill>
          <a:ln w="9525" cap="flat">
            <a:noFill/>
            <a:prstDash val="solid"/>
            <a:miter/>
          </a:ln>
        </p:spPr>
        <p:txBody>
          <a:bodyPr rtlCol="0" anchor="ctr"/>
          <a:lstStyle/>
          <a:p>
            <a:endParaRPr lang="en-US"/>
          </a:p>
        </p:txBody>
      </p:sp>
      <p:sp>
        <p:nvSpPr>
          <p:cNvPr id="95" name="Rounded Rectangle 94">
            <a:extLst>
              <a:ext uri="{FF2B5EF4-FFF2-40B4-BE49-F238E27FC236}">
                <a16:creationId xmlns:a16="http://schemas.microsoft.com/office/drawing/2014/main" id="{4AA847AE-5F4F-4987-8AD2-D40FE3A5363F}"/>
              </a:ext>
            </a:extLst>
          </p:cNvPr>
          <p:cNvSpPr/>
          <p:nvPr/>
        </p:nvSpPr>
        <p:spPr>
          <a:xfrm>
            <a:off x="3606620" y="5471680"/>
            <a:ext cx="3966862" cy="604520"/>
          </a:xfrm>
          <a:prstGeom prst="roundRect">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Current Ledgers</a:t>
            </a:r>
            <a:endParaRPr lang="en-US" sz="2400" dirty="0"/>
          </a:p>
        </p:txBody>
      </p:sp>
      <p:sp>
        <p:nvSpPr>
          <p:cNvPr id="96" name="Cloud Callout 95">
            <a:extLst>
              <a:ext uri="{FF2B5EF4-FFF2-40B4-BE49-F238E27FC236}">
                <a16:creationId xmlns:a16="http://schemas.microsoft.com/office/drawing/2014/main" id="{1A629DC9-384C-8420-D116-66045A882989}"/>
              </a:ext>
            </a:extLst>
          </p:cNvPr>
          <p:cNvSpPr/>
          <p:nvPr/>
        </p:nvSpPr>
        <p:spPr>
          <a:xfrm>
            <a:off x="8208580" y="2032025"/>
            <a:ext cx="2228192" cy="661159"/>
          </a:xfrm>
          <a:prstGeom prst="cloudCallout">
            <a:avLst>
              <a:gd name="adj1" fmla="val -58569"/>
              <a:gd name="adj2" fmla="val 3865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w="0"/>
                <a:solidFill>
                  <a:schemeClr val="tx1"/>
                </a:solidFill>
                <a:effectLst>
                  <a:outerShdw blurRad="38100" dist="19050" dir="2700000" algn="tl" rotWithShape="0">
                    <a:schemeClr val="dk1">
                      <a:alpha val="40000"/>
                    </a:schemeClr>
                  </a:outerShdw>
                </a:effectLst>
              </a:rPr>
              <a:t>Audit Logic</a:t>
            </a:r>
            <a:endParaRPr lang="en-US" sz="1400" dirty="0"/>
          </a:p>
        </p:txBody>
      </p:sp>
      <p:sp>
        <p:nvSpPr>
          <p:cNvPr id="97" name="Cloud Callout 96">
            <a:extLst>
              <a:ext uri="{FF2B5EF4-FFF2-40B4-BE49-F238E27FC236}">
                <a16:creationId xmlns:a16="http://schemas.microsoft.com/office/drawing/2014/main" id="{1DF6E9F2-AD06-C9B2-D0F3-2DB3FAD74AE4}"/>
              </a:ext>
            </a:extLst>
          </p:cNvPr>
          <p:cNvSpPr/>
          <p:nvPr/>
        </p:nvSpPr>
        <p:spPr>
          <a:xfrm>
            <a:off x="6155434" y="779029"/>
            <a:ext cx="2228192" cy="661159"/>
          </a:xfrm>
          <a:prstGeom prst="cloudCallout">
            <a:avLst>
              <a:gd name="adj1" fmla="val -58569"/>
              <a:gd name="adj2" fmla="val 3865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w="0"/>
                <a:solidFill>
                  <a:schemeClr val="tx1"/>
                </a:solidFill>
                <a:effectLst>
                  <a:outerShdw blurRad="38100" dist="19050" dir="2700000" algn="tl" rotWithShape="0">
                    <a:schemeClr val="dk1">
                      <a:alpha val="40000"/>
                    </a:schemeClr>
                  </a:outerShdw>
                </a:effectLst>
              </a:rPr>
              <a:t>Audit Logic</a:t>
            </a:r>
            <a:endParaRPr lang="en-US" sz="1400" dirty="0"/>
          </a:p>
        </p:txBody>
      </p:sp>
      <p:sp>
        <p:nvSpPr>
          <p:cNvPr id="98" name="Cloud Callout 97">
            <a:extLst>
              <a:ext uri="{FF2B5EF4-FFF2-40B4-BE49-F238E27FC236}">
                <a16:creationId xmlns:a16="http://schemas.microsoft.com/office/drawing/2014/main" id="{B1CD7230-51C7-D2F4-4AF8-A7283C53DC95}"/>
              </a:ext>
            </a:extLst>
          </p:cNvPr>
          <p:cNvSpPr/>
          <p:nvPr/>
        </p:nvSpPr>
        <p:spPr>
          <a:xfrm>
            <a:off x="821272" y="2032025"/>
            <a:ext cx="2228192" cy="661159"/>
          </a:xfrm>
          <a:prstGeom prst="cloudCallout">
            <a:avLst>
              <a:gd name="adj1" fmla="val 55110"/>
              <a:gd name="adj2" fmla="val 4501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w="0"/>
                <a:solidFill>
                  <a:schemeClr val="tx1"/>
                </a:solidFill>
                <a:effectLst>
                  <a:outerShdw blurRad="38100" dist="19050" dir="2700000" algn="tl" rotWithShape="0">
                    <a:schemeClr val="dk1">
                      <a:alpha val="40000"/>
                    </a:schemeClr>
                  </a:outerShdw>
                </a:effectLst>
              </a:rPr>
              <a:t>Audit Logic</a:t>
            </a:r>
            <a:endParaRPr lang="en-US" sz="1400" dirty="0"/>
          </a:p>
        </p:txBody>
      </p:sp>
      <p:sp>
        <p:nvSpPr>
          <p:cNvPr id="99" name="Cloud Callout 98">
            <a:extLst>
              <a:ext uri="{FF2B5EF4-FFF2-40B4-BE49-F238E27FC236}">
                <a16:creationId xmlns:a16="http://schemas.microsoft.com/office/drawing/2014/main" id="{C6AEA4D6-CEDF-3E76-AE04-F770F8495FAB}"/>
              </a:ext>
            </a:extLst>
          </p:cNvPr>
          <p:cNvSpPr/>
          <p:nvPr/>
        </p:nvSpPr>
        <p:spPr>
          <a:xfrm>
            <a:off x="2648406" y="3993190"/>
            <a:ext cx="2228192" cy="661159"/>
          </a:xfrm>
          <a:prstGeom prst="cloudCallout">
            <a:avLst>
              <a:gd name="adj1" fmla="val 65488"/>
              <a:gd name="adj2" fmla="val -1062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w="0"/>
                <a:solidFill>
                  <a:schemeClr val="tx1"/>
                </a:solidFill>
                <a:effectLst>
                  <a:outerShdw blurRad="38100" dist="19050" dir="2700000" algn="tl" rotWithShape="0">
                    <a:schemeClr val="dk1">
                      <a:alpha val="40000"/>
                    </a:schemeClr>
                  </a:outerShdw>
                </a:effectLst>
              </a:rPr>
              <a:t>Audit Logic</a:t>
            </a:r>
            <a:endParaRPr lang="en-US" sz="1400" dirty="0"/>
          </a:p>
        </p:txBody>
      </p:sp>
      <p:sp>
        <p:nvSpPr>
          <p:cNvPr id="6" name="Rounded Rectangle 5">
            <a:extLst>
              <a:ext uri="{FF2B5EF4-FFF2-40B4-BE49-F238E27FC236}">
                <a16:creationId xmlns:a16="http://schemas.microsoft.com/office/drawing/2014/main" id="{A6DB60AD-D183-E332-E7AF-9FD985C57BE1}"/>
              </a:ext>
            </a:extLst>
          </p:cNvPr>
          <p:cNvSpPr/>
          <p:nvPr/>
        </p:nvSpPr>
        <p:spPr>
          <a:xfrm>
            <a:off x="3606620" y="5466659"/>
            <a:ext cx="3966862" cy="604520"/>
          </a:xfrm>
          <a:prstGeom prst="roundRect">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Crash Fault Tolerance</a:t>
            </a:r>
            <a:endParaRPr lang="en-US" sz="2400" dirty="0"/>
          </a:p>
        </p:txBody>
      </p:sp>
      <p:sp>
        <p:nvSpPr>
          <p:cNvPr id="7" name="Cloud Callout 6">
            <a:extLst>
              <a:ext uri="{FF2B5EF4-FFF2-40B4-BE49-F238E27FC236}">
                <a16:creationId xmlns:a16="http://schemas.microsoft.com/office/drawing/2014/main" id="{5F3569D4-4E4C-82B6-4E62-F6AC15D842D5}"/>
              </a:ext>
            </a:extLst>
          </p:cNvPr>
          <p:cNvSpPr/>
          <p:nvPr/>
        </p:nvSpPr>
        <p:spPr>
          <a:xfrm>
            <a:off x="821272" y="2019999"/>
            <a:ext cx="2228192" cy="661159"/>
          </a:xfrm>
          <a:prstGeom prst="cloudCallout">
            <a:avLst>
              <a:gd name="adj1" fmla="val 55110"/>
              <a:gd name="adj2" fmla="val 4501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w="0"/>
                <a:solidFill>
                  <a:schemeClr val="tx1"/>
                </a:solidFill>
                <a:effectLst>
                  <a:outerShdw blurRad="38100" dist="19050" dir="2700000" algn="tl" rotWithShape="0">
                    <a:schemeClr val="dk1">
                      <a:alpha val="40000"/>
                    </a:schemeClr>
                  </a:outerShdw>
                </a:effectLst>
              </a:rPr>
              <a:t>Byzantine Fault Tolerance</a:t>
            </a:r>
            <a:endParaRPr lang="en-US" sz="1400" dirty="0"/>
          </a:p>
        </p:txBody>
      </p:sp>
      <p:sp>
        <p:nvSpPr>
          <p:cNvPr id="10" name="Cloud Callout 9">
            <a:extLst>
              <a:ext uri="{FF2B5EF4-FFF2-40B4-BE49-F238E27FC236}">
                <a16:creationId xmlns:a16="http://schemas.microsoft.com/office/drawing/2014/main" id="{64B648D0-ECF0-0C89-60FA-1EEEB133683A}"/>
              </a:ext>
            </a:extLst>
          </p:cNvPr>
          <p:cNvSpPr/>
          <p:nvPr/>
        </p:nvSpPr>
        <p:spPr>
          <a:xfrm>
            <a:off x="2648406" y="3986368"/>
            <a:ext cx="2228192" cy="661159"/>
          </a:xfrm>
          <a:prstGeom prst="cloudCallout">
            <a:avLst>
              <a:gd name="adj1" fmla="val 65488"/>
              <a:gd name="adj2" fmla="val -1062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w="0"/>
                <a:solidFill>
                  <a:schemeClr val="tx1"/>
                </a:solidFill>
                <a:effectLst>
                  <a:outerShdw blurRad="38100" dist="19050" dir="2700000" algn="tl" rotWithShape="0">
                    <a:schemeClr val="dk1">
                      <a:alpha val="40000"/>
                    </a:schemeClr>
                  </a:outerShdw>
                </a:effectLst>
              </a:rPr>
              <a:t>Byzantine Fault Tolerance</a:t>
            </a:r>
            <a:endParaRPr lang="en-US" sz="1400" dirty="0"/>
          </a:p>
        </p:txBody>
      </p:sp>
      <p:sp>
        <p:nvSpPr>
          <p:cNvPr id="18" name="Cloud Callout 17">
            <a:extLst>
              <a:ext uri="{FF2B5EF4-FFF2-40B4-BE49-F238E27FC236}">
                <a16:creationId xmlns:a16="http://schemas.microsoft.com/office/drawing/2014/main" id="{CF863827-297D-2AF1-FDFE-2A00C0F5A64F}"/>
              </a:ext>
            </a:extLst>
          </p:cNvPr>
          <p:cNvSpPr/>
          <p:nvPr/>
        </p:nvSpPr>
        <p:spPr>
          <a:xfrm>
            <a:off x="8208580" y="2023270"/>
            <a:ext cx="2228192" cy="661159"/>
          </a:xfrm>
          <a:prstGeom prst="cloudCallout">
            <a:avLst>
              <a:gd name="adj1" fmla="val -58569"/>
              <a:gd name="adj2" fmla="val 3865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w="0"/>
                <a:solidFill>
                  <a:schemeClr val="tx1"/>
                </a:solidFill>
                <a:effectLst>
                  <a:outerShdw blurRad="38100" dist="19050" dir="2700000" algn="tl" rotWithShape="0">
                    <a:schemeClr val="dk1">
                      <a:alpha val="40000"/>
                    </a:schemeClr>
                  </a:outerShdw>
                </a:effectLst>
              </a:rPr>
              <a:t>Byzantine Fault Tolerance</a:t>
            </a:r>
            <a:endParaRPr lang="en-US" sz="1400" dirty="0"/>
          </a:p>
        </p:txBody>
      </p:sp>
      <p:sp>
        <p:nvSpPr>
          <p:cNvPr id="19" name="Cloud Callout 18">
            <a:extLst>
              <a:ext uri="{FF2B5EF4-FFF2-40B4-BE49-F238E27FC236}">
                <a16:creationId xmlns:a16="http://schemas.microsoft.com/office/drawing/2014/main" id="{DDB80DE8-6346-CC5A-7AF7-57B64D8EC5F7}"/>
              </a:ext>
            </a:extLst>
          </p:cNvPr>
          <p:cNvSpPr/>
          <p:nvPr/>
        </p:nvSpPr>
        <p:spPr>
          <a:xfrm>
            <a:off x="6158535" y="770963"/>
            <a:ext cx="2228192" cy="661159"/>
          </a:xfrm>
          <a:prstGeom prst="cloudCallout">
            <a:avLst>
              <a:gd name="adj1" fmla="val -58569"/>
              <a:gd name="adj2" fmla="val 3865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w="0"/>
                <a:solidFill>
                  <a:schemeClr val="tx1"/>
                </a:solidFill>
                <a:effectLst>
                  <a:outerShdw blurRad="38100" dist="19050" dir="2700000" algn="tl" rotWithShape="0">
                    <a:schemeClr val="dk1">
                      <a:alpha val="40000"/>
                    </a:schemeClr>
                  </a:outerShdw>
                </a:effectLst>
              </a:rPr>
              <a:t>Byzantine Fault Tolerance</a:t>
            </a:r>
            <a:endParaRPr lang="en-US" sz="1400" dirty="0"/>
          </a:p>
        </p:txBody>
      </p:sp>
    </p:spTree>
    <p:extLst>
      <p:ext uri="{BB962C8B-B14F-4D97-AF65-F5344CB8AC3E}">
        <p14:creationId xmlns:p14="http://schemas.microsoft.com/office/powerpoint/2010/main" val="1101214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fade">
                                      <p:cBhvr>
                                        <p:cTn id="10" dur="500"/>
                                        <p:tgtEl>
                                          <p:spTgt spid="9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500"/>
                                        <p:tgtEl>
                                          <p:spTgt spid="9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fade">
                                      <p:cBhvr>
                                        <p:cTn id="22" dur="500"/>
                                        <p:tgtEl>
                                          <p:spTgt spid="9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6" grpId="0" animBg="1"/>
      <p:bldP spid="17" grpId="0" animBg="1"/>
      <p:bldP spid="96" grpId="0" animBg="1"/>
      <p:bldP spid="97" grpId="0" animBg="1"/>
      <p:bldP spid="98" grpId="0" animBg="1"/>
      <p:bldP spid="99" grpId="0" animBg="1"/>
      <p:bldP spid="6" grpId="0" animBg="1"/>
      <p:bldP spid="7" grpId="0" animBg="1"/>
      <p:bldP spid="10"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F11DF-95D4-13D2-9854-80201A5284E3}"/>
              </a:ext>
            </a:extLst>
          </p:cNvPr>
          <p:cNvSpPr>
            <a:spLocks noGrp="1"/>
          </p:cNvSpPr>
          <p:nvPr>
            <p:ph type="title"/>
          </p:nvPr>
        </p:nvSpPr>
        <p:spPr/>
        <p:txBody>
          <a:bodyPr>
            <a:normAutofit fontScale="90000"/>
          </a:bodyPr>
          <a:lstStyle/>
          <a:p>
            <a:r>
              <a:rPr lang="en-US"/>
              <a:t>System Assumptions</a:t>
            </a:r>
          </a:p>
        </p:txBody>
      </p:sp>
      <p:sp>
        <p:nvSpPr>
          <p:cNvPr id="32" name="Slide Number Placeholder 31">
            <a:extLst>
              <a:ext uri="{FF2B5EF4-FFF2-40B4-BE49-F238E27FC236}">
                <a16:creationId xmlns:a16="http://schemas.microsoft.com/office/drawing/2014/main" id="{81249347-1EC6-75F2-2AEA-1763E97D7E26}"/>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4</a:t>
            </a:fld>
            <a:endParaRPr lang="en-US"/>
          </a:p>
        </p:txBody>
      </p:sp>
      <p:cxnSp>
        <p:nvCxnSpPr>
          <p:cNvPr id="38" name="Straight Arrow Connector 37">
            <a:extLst>
              <a:ext uri="{FF2B5EF4-FFF2-40B4-BE49-F238E27FC236}">
                <a16:creationId xmlns:a16="http://schemas.microsoft.com/office/drawing/2014/main" id="{A2E3792E-DC82-C92D-358B-419E5BF211E6}"/>
              </a:ext>
            </a:extLst>
          </p:cNvPr>
          <p:cNvCxnSpPr>
            <a:cxnSpLocks/>
            <a:stCxn id="70" idx="3"/>
          </p:cNvCxnSpPr>
          <p:nvPr/>
        </p:nvCxnSpPr>
        <p:spPr>
          <a:xfrm>
            <a:off x="6924265" y="3854552"/>
            <a:ext cx="3320793"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631948E-FA67-6320-E93B-A97905891D39}"/>
              </a:ext>
            </a:extLst>
          </p:cNvPr>
          <p:cNvCxnSpPr>
            <a:cxnSpLocks/>
          </p:cNvCxnSpPr>
          <p:nvPr/>
        </p:nvCxnSpPr>
        <p:spPr>
          <a:xfrm flipH="1" flipV="1">
            <a:off x="8556452" y="2975200"/>
            <a:ext cx="1" cy="189490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2A0FB57-1B06-B288-09B4-357D85FF44B7}"/>
              </a:ext>
            </a:extLst>
          </p:cNvPr>
          <p:cNvCxnSpPr>
            <a:cxnSpLocks/>
            <a:stCxn id="70" idx="0"/>
          </p:cNvCxnSpPr>
          <p:nvPr/>
        </p:nvCxnSpPr>
        <p:spPr>
          <a:xfrm flipV="1">
            <a:off x="6510133" y="2559148"/>
            <a:ext cx="1632186" cy="87935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08C4CA6-0D3D-1E23-BC67-0B7C792EEB29}"/>
              </a:ext>
            </a:extLst>
          </p:cNvPr>
          <p:cNvCxnSpPr>
            <a:cxnSpLocks/>
          </p:cNvCxnSpPr>
          <p:nvPr/>
        </p:nvCxnSpPr>
        <p:spPr>
          <a:xfrm flipH="1" flipV="1">
            <a:off x="8970584" y="2559148"/>
            <a:ext cx="1688607" cy="87935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B78E682-E4A1-B6A7-CB92-9096F4479718}"/>
              </a:ext>
            </a:extLst>
          </p:cNvPr>
          <p:cNvCxnSpPr>
            <a:cxnSpLocks/>
            <a:stCxn id="70" idx="2"/>
          </p:cNvCxnSpPr>
          <p:nvPr/>
        </p:nvCxnSpPr>
        <p:spPr>
          <a:xfrm>
            <a:off x="6510133" y="4270604"/>
            <a:ext cx="1632187" cy="101555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1DCFE3D-C129-CADB-9CA1-257B0A1529DA}"/>
              </a:ext>
            </a:extLst>
          </p:cNvPr>
          <p:cNvCxnSpPr>
            <a:cxnSpLocks/>
          </p:cNvCxnSpPr>
          <p:nvPr/>
        </p:nvCxnSpPr>
        <p:spPr>
          <a:xfrm flipV="1">
            <a:off x="8970585" y="4270604"/>
            <a:ext cx="1688606" cy="101555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5" name="Picture 44" descr="Icon&#10;&#10;Description automatically generated">
            <a:extLst>
              <a:ext uri="{FF2B5EF4-FFF2-40B4-BE49-F238E27FC236}">
                <a16:creationId xmlns:a16="http://schemas.microsoft.com/office/drawing/2014/main" id="{997EE628-182B-13E2-A243-320F1417B180}"/>
              </a:ext>
            </a:extLst>
          </p:cNvPr>
          <p:cNvPicPr>
            <a:picLocks noChangeAspect="1"/>
          </p:cNvPicPr>
          <p:nvPr/>
        </p:nvPicPr>
        <p:blipFill>
          <a:blip r:embed="rId5">
            <a:extLst>
              <a:ext uri="{28A0092B-C50C-407E-A947-70E740481C1C}">
                <a14:useLocalDpi xmlns:a14="http://schemas.microsoft.com/office/drawing/2010/main" val="0"/>
              </a:ext>
            </a:extLst>
          </a:blip>
          <a:srcRect t="-4648" b="-4650"/>
          <a:stretch>
            <a:fillRect/>
          </a:stretch>
        </p:blipFill>
        <p:spPr>
          <a:xfrm>
            <a:off x="8142320" y="4870103"/>
            <a:ext cx="828265" cy="832104"/>
          </a:xfrm>
          <a:prstGeom prst="roundRect">
            <a:avLst/>
          </a:prstGeom>
          <a:ln w="38100">
            <a:noFill/>
            <a:prstDash val="dash"/>
          </a:ln>
        </p:spPr>
      </p:pic>
      <p:pic>
        <p:nvPicPr>
          <p:cNvPr id="46" name="Picture 45" descr="Icon&#10;&#10;Description automatically generated">
            <a:extLst>
              <a:ext uri="{FF2B5EF4-FFF2-40B4-BE49-F238E27FC236}">
                <a16:creationId xmlns:a16="http://schemas.microsoft.com/office/drawing/2014/main" id="{EA0AE994-CD36-DF62-B432-9A4BAC47433D}"/>
              </a:ext>
            </a:extLst>
          </p:cNvPr>
          <p:cNvPicPr>
            <a:picLocks noChangeAspect="1"/>
          </p:cNvPicPr>
          <p:nvPr/>
        </p:nvPicPr>
        <p:blipFill>
          <a:blip r:embed="rId5">
            <a:extLst>
              <a:ext uri="{28A0092B-C50C-407E-A947-70E740481C1C}">
                <a14:useLocalDpi xmlns:a14="http://schemas.microsoft.com/office/drawing/2010/main" val="0"/>
              </a:ext>
            </a:extLst>
          </a:blip>
          <a:srcRect t="-4648" b="-4650"/>
          <a:stretch>
            <a:fillRect/>
          </a:stretch>
        </p:blipFill>
        <p:spPr>
          <a:xfrm>
            <a:off x="10245058" y="3438500"/>
            <a:ext cx="828265" cy="832104"/>
          </a:xfrm>
          <a:prstGeom prst="roundRect">
            <a:avLst/>
          </a:prstGeom>
          <a:ln w="38100">
            <a:noFill/>
            <a:prstDash val="dash"/>
          </a:ln>
        </p:spPr>
      </p:pic>
      <p:pic>
        <p:nvPicPr>
          <p:cNvPr id="50" name="Picture 49" descr="Icon&#10;&#10;Description automatically generated">
            <a:extLst>
              <a:ext uri="{FF2B5EF4-FFF2-40B4-BE49-F238E27FC236}">
                <a16:creationId xmlns:a16="http://schemas.microsoft.com/office/drawing/2014/main" id="{BC14C3BD-CB7A-37F8-E9DF-AB06CEF0ECB1}"/>
              </a:ext>
            </a:extLst>
          </p:cNvPr>
          <p:cNvPicPr>
            <a:picLocks noChangeAspect="1"/>
          </p:cNvPicPr>
          <p:nvPr/>
        </p:nvPicPr>
        <p:blipFill>
          <a:blip r:embed="rId5">
            <a:extLst>
              <a:ext uri="{28A0092B-C50C-407E-A947-70E740481C1C}">
                <a14:useLocalDpi xmlns:a14="http://schemas.microsoft.com/office/drawing/2010/main" val="0"/>
              </a:ext>
            </a:extLst>
          </a:blip>
          <a:srcRect t="-4648" b="-4650"/>
          <a:stretch>
            <a:fillRect/>
          </a:stretch>
        </p:blipFill>
        <p:spPr>
          <a:xfrm>
            <a:off x="8142319" y="2143096"/>
            <a:ext cx="828265" cy="832104"/>
          </a:xfrm>
          <a:prstGeom prst="roundRect">
            <a:avLst/>
          </a:prstGeom>
          <a:ln w="38100">
            <a:noFill/>
            <a:prstDash val="dash"/>
          </a:ln>
        </p:spPr>
      </p:pic>
      <p:pic>
        <p:nvPicPr>
          <p:cNvPr id="70" name="Picture 69" descr="Icon&#10;&#10;Description automatically generated">
            <a:extLst>
              <a:ext uri="{FF2B5EF4-FFF2-40B4-BE49-F238E27FC236}">
                <a16:creationId xmlns:a16="http://schemas.microsoft.com/office/drawing/2014/main" id="{16E302E6-1DFF-5DFF-B10B-BFE63AA62770}"/>
              </a:ext>
            </a:extLst>
          </p:cNvPr>
          <p:cNvPicPr>
            <a:picLocks noChangeAspect="1"/>
          </p:cNvPicPr>
          <p:nvPr/>
        </p:nvPicPr>
        <p:blipFill>
          <a:blip r:embed="rId5">
            <a:extLst>
              <a:ext uri="{28A0092B-C50C-407E-A947-70E740481C1C}">
                <a14:useLocalDpi xmlns:a14="http://schemas.microsoft.com/office/drawing/2010/main" val="0"/>
              </a:ext>
            </a:extLst>
          </a:blip>
          <a:srcRect t="-4648" b="-4650"/>
          <a:stretch>
            <a:fillRect/>
          </a:stretch>
        </p:blipFill>
        <p:spPr>
          <a:xfrm>
            <a:off x="6096000" y="3438500"/>
            <a:ext cx="828265" cy="832104"/>
          </a:xfrm>
          <a:prstGeom prst="roundRect">
            <a:avLst/>
          </a:prstGeom>
          <a:ln w="38100">
            <a:noFill/>
            <a:prstDash val="dash"/>
          </a:ln>
        </p:spPr>
      </p:pic>
      <p:pic>
        <p:nvPicPr>
          <p:cNvPr id="82" name="Graphic 81" descr="Devil face with solid fill with solid fill">
            <a:extLst>
              <a:ext uri="{FF2B5EF4-FFF2-40B4-BE49-F238E27FC236}">
                <a16:creationId xmlns:a16="http://schemas.microsoft.com/office/drawing/2014/main" id="{865951CC-D1B2-5B5B-C2D6-8921199DA1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58341" y="3353705"/>
            <a:ext cx="1001695" cy="1001695"/>
          </a:xfrm>
          <a:prstGeom prst="rect">
            <a:avLst/>
          </a:prstGeom>
        </p:spPr>
      </p:pic>
      <p:sp>
        <p:nvSpPr>
          <p:cNvPr id="90" name="Rounded Rectangle 89">
            <a:extLst>
              <a:ext uri="{FF2B5EF4-FFF2-40B4-BE49-F238E27FC236}">
                <a16:creationId xmlns:a16="http://schemas.microsoft.com/office/drawing/2014/main" id="{64850075-BF56-7C89-5253-600B101A155E}"/>
              </a:ext>
            </a:extLst>
          </p:cNvPr>
          <p:cNvSpPr/>
          <p:nvPr/>
        </p:nvSpPr>
        <p:spPr>
          <a:xfrm>
            <a:off x="1122744" y="1756295"/>
            <a:ext cx="3345084" cy="794557"/>
          </a:xfrm>
          <a:prstGeom prst="roundRect">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n w="0"/>
                <a:solidFill>
                  <a:schemeClr val="tx1"/>
                </a:solidFill>
                <a:effectLst>
                  <a:outerShdw blurRad="38100" dist="19050" dir="2700000" algn="tl" rotWithShape="0">
                    <a:schemeClr val="dk1">
                      <a:alpha val="40000"/>
                    </a:schemeClr>
                  </a:outerShdw>
                </a:effectLst>
              </a:rPr>
              <a:t>Minority Compromises</a:t>
            </a:r>
            <a:endParaRPr lang="en-US" sz="2400"/>
          </a:p>
        </p:txBody>
      </p:sp>
    </p:spTree>
    <p:custDataLst>
      <p:tags r:id="rId1"/>
    </p:custDataLst>
    <p:extLst>
      <p:ext uri="{BB962C8B-B14F-4D97-AF65-F5344CB8AC3E}">
        <p14:creationId xmlns:p14="http://schemas.microsoft.com/office/powerpoint/2010/main" val="2811893584"/>
      </p:ext>
    </p:extLst>
  </p:cSld>
  <p:clrMapOvr>
    <a:masterClrMapping/>
  </p:clrMapOvr>
  <p:transition advTm="24245">
    <p:fade/>
  </p:transition>
  <p:extLst>
    <p:ext uri="{6950BFC3-D8DA-4A85-94F7-54DA5524770B}">
      <p188:commentRel xmlns:p188="http://schemas.microsoft.com/office/powerpoint/2018/8/main" r:id="rId4"/>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78D08-72FD-265D-CBBD-10A11E0CF018}"/>
              </a:ext>
            </a:extLst>
          </p:cNvPr>
          <p:cNvSpPr>
            <a:spLocks noGrp="1"/>
          </p:cNvSpPr>
          <p:nvPr>
            <p:ph type="title"/>
          </p:nvPr>
        </p:nvSpPr>
        <p:spPr/>
        <p:txBody>
          <a:bodyPr>
            <a:normAutofit fontScale="90000"/>
          </a:bodyPr>
          <a:lstStyle/>
          <a:p>
            <a:r>
              <a:rPr lang="en-US" dirty="0"/>
              <a:t>LAN Results</a:t>
            </a:r>
          </a:p>
        </p:txBody>
      </p:sp>
      <p:sp>
        <p:nvSpPr>
          <p:cNvPr id="4" name="Slide Number Placeholder 3">
            <a:extLst>
              <a:ext uri="{FF2B5EF4-FFF2-40B4-BE49-F238E27FC236}">
                <a16:creationId xmlns:a16="http://schemas.microsoft.com/office/drawing/2014/main" id="{DD812654-5B50-4FF1-89A0-5546FCE35349}"/>
              </a:ext>
            </a:extLst>
          </p:cNvPr>
          <p:cNvSpPr>
            <a:spLocks noGrp="1"/>
          </p:cNvSpPr>
          <p:nvPr>
            <p:ph type="sldNum" idx="12"/>
          </p:nvPr>
        </p:nvSpPr>
        <p:spPr>
          <a:xfrm>
            <a:off x="11193462" y="6201171"/>
            <a:ext cx="391511" cy="276908"/>
          </a:xfrm>
        </p:spPr>
        <p:txBody>
          <a:bodyPr/>
          <a:lstStyle/>
          <a:p>
            <a:fld id="{00000000-1234-1234-1234-123412341234}" type="slidenum">
              <a:rPr lang="en-US" smtClean="0"/>
              <a:pPr/>
              <a:t>40</a:t>
            </a:fld>
            <a:endParaRPr lang="en-US" dirty="0"/>
          </a:p>
        </p:txBody>
      </p:sp>
      <p:grpSp>
        <p:nvGrpSpPr>
          <p:cNvPr id="9" name="Group 8">
            <a:extLst>
              <a:ext uri="{FF2B5EF4-FFF2-40B4-BE49-F238E27FC236}">
                <a16:creationId xmlns:a16="http://schemas.microsoft.com/office/drawing/2014/main" id="{C24D2FD4-2B6E-B16C-BC0C-ABC412E9F48C}"/>
              </a:ext>
            </a:extLst>
          </p:cNvPr>
          <p:cNvGrpSpPr/>
          <p:nvPr/>
        </p:nvGrpSpPr>
        <p:grpSpPr>
          <a:xfrm>
            <a:off x="2209800" y="1631145"/>
            <a:ext cx="7772400" cy="4394200"/>
            <a:chOff x="1661375" y="3710738"/>
            <a:chExt cx="7772400" cy="4394200"/>
          </a:xfrm>
        </p:grpSpPr>
        <p:pic>
          <p:nvPicPr>
            <p:cNvPr id="7" name="Picture 6" descr="A graph of different colored lines&#10;&#10;AI-generated content may be incorrect.">
              <a:extLst>
                <a:ext uri="{FF2B5EF4-FFF2-40B4-BE49-F238E27FC236}">
                  <a16:creationId xmlns:a16="http://schemas.microsoft.com/office/drawing/2014/main" id="{0023046D-2827-5701-6EBF-D5161255256E}"/>
                </a:ext>
              </a:extLst>
            </p:cNvPr>
            <p:cNvPicPr>
              <a:picLocks noChangeAspect="1"/>
            </p:cNvPicPr>
            <p:nvPr/>
          </p:nvPicPr>
          <p:blipFill>
            <a:blip r:embed="rId3"/>
            <a:stretch>
              <a:fillRect/>
            </a:stretch>
          </p:blipFill>
          <p:spPr>
            <a:xfrm>
              <a:off x="1661375" y="3710738"/>
              <a:ext cx="7772400" cy="4394200"/>
            </a:xfrm>
            <a:prstGeom prst="rect">
              <a:avLst/>
            </a:prstGeom>
          </p:spPr>
        </p:pic>
        <p:sp>
          <p:nvSpPr>
            <p:cNvPr id="8" name="Rectangle 7">
              <a:extLst>
                <a:ext uri="{FF2B5EF4-FFF2-40B4-BE49-F238E27FC236}">
                  <a16:creationId xmlns:a16="http://schemas.microsoft.com/office/drawing/2014/main" id="{ECDEAF8B-BB1D-43BE-7056-C1CDCF321DAB}"/>
                </a:ext>
              </a:extLst>
            </p:cNvPr>
            <p:cNvSpPr/>
            <p:nvPr/>
          </p:nvSpPr>
          <p:spPr>
            <a:xfrm>
              <a:off x="5563673" y="5022761"/>
              <a:ext cx="3563119" cy="30821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graph of different colored lines&#10;&#10;AI-generated content may be incorrect.">
            <a:extLst>
              <a:ext uri="{FF2B5EF4-FFF2-40B4-BE49-F238E27FC236}">
                <a16:creationId xmlns:a16="http://schemas.microsoft.com/office/drawing/2014/main" id="{1B7B51BC-FBBE-470E-74C7-753752F51980}"/>
              </a:ext>
            </a:extLst>
          </p:cNvPr>
          <p:cNvPicPr>
            <a:picLocks noChangeAspect="1"/>
          </p:cNvPicPr>
          <p:nvPr/>
        </p:nvPicPr>
        <p:blipFill>
          <a:blip r:embed="rId3"/>
          <a:stretch>
            <a:fillRect/>
          </a:stretch>
        </p:blipFill>
        <p:spPr>
          <a:xfrm>
            <a:off x="2209800" y="1631145"/>
            <a:ext cx="7772400" cy="4394200"/>
          </a:xfrm>
          <a:prstGeom prst="rect">
            <a:avLst/>
          </a:prstGeom>
        </p:spPr>
      </p:pic>
      <p:grpSp>
        <p:nvGrpSpPr>
          <p:cNvPr id="14" name="Group 13">
            <a:extLst>
              <a:ext uri="{FF2B5EF4-FFF2-40B4-BE49-F238E27FC236}">
                <a16:creationId xmlns:a16="http://schemas.microsoft.com/office/drawing/2014/main" id="{A72614E1-DBB9-305B-9638-F9472B9831B7}"/>
              </a:ext>
            </a:extLst>
          </p:cNvPr>
          <p:cNvGrpSpPr/>
          <p:nvPr/>
        </p:nvGrpSpPr>
        <p:grpSpPr>
          <a:xfrm>
            <a:off x="2209800" y="1631145"/>
            <a:ext cx="7772400" cy="4394200"/>
            <a:chOff x="1251361" y="2096410"/>
            <a:chExt cx="7772400" cy="4394200"/>
          </a:xfrm>
        </p:grpSpPr>
        <p:pic>
          <p:nvPicPr>
            <p:cNvPr id="10" name="Picture 9" descr="A graph of different colored lines&#10;&#10;AI-generated content may be incorrect.">
              <a:extLst>
                <a:ext uri="{FF2B5EF4-FFF2-40B4-BE49-F238E27FC236}">
                  <a16:creationId xmlns:a16="http://schemas.microsoft.com/office/drawing/2014/main" id="{6C8C57FA-A9DF-7AF1-9F1E-BC2656FF715E}"/>
                </a:ext>
              </a:extLst>
            </p:cNvPr>
            <p:cNvPicPr>
              <a:picLocks noChangeAspect="1"/>
            </p:cNvPicPr>
            <p:nvPr/>
          </p:nvPicPr>
          <p:blipFill>
            <a:blip r:embed="rId3"/>
            <a:stretch>
              <a:fillRect/>
            </a:stretch>
          </p:blipFill>
          <p:spPr>
            <a:xfrm>
              <a:off x="1251361" y="2096410"/>
              <a:ext cx="7772400" cy="4394200"/>
            </a:xfrm>
            <a:prstGeom prst="rect">
              <a:avLst/>
            </a:prstGeom>
          </p:spPr>
        </p:pic>
        <p:cxnSp>
          <p:nvCxnSpPr>
            <p:cNvPr id="12" name="Straight Connector 11">
              <a:extLst>
                <a:ext uri="{FF2B5EF4-FFF2-40B4-BE49-F238E27FC236}">
                  <a16:creationId xmlns:a16="http://schemas.microsoft.com/office/drawing/2014/main" id="{E5C74565-F1AC-C91D-C75E-C2E5951A8C84}"/>
                </a:ext>
              </a:extLst>
            </p:cNvPr>
            <p:cNvCxnSpPr/>
            <p:nvPr/>
          </p:nvCxnSpPr>
          <p:spPr>
            <a:xfrm>
              <a:off x="3450465" y="3429000"/>
              <a:ext cx="0" cy="2495282"/>
            </a:xfrm>
            <a:prstGeom prst="line">
              <a:avLst/>
            </a:prstGeom>
            <a:ln w="57150">
              <a:prstDash val="dash"/>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A9352EB-1001-2C66-42A1-48E3D071D00A}"/>
                </a:ext>
              </a:extLst>
            </p:cNvPr>
            <p:cNvCxnSpPr/>
            <p:nvPr/>
          </p:nvCxnSpPr>
          <p:spPr>
            <a:xfrm>
              <a:off x="7221828" y="3429000"/>
              <a:ext cx="0" cy="2495282"/>
            </a:xfrm>
            <a:prstGeom prst="line">
              <a:avLst/>
            </a:prstGeom>
            <a:ln w="57150">
              <a:prstDash val="dash"/>
            </a:ln>
          </p:spPr>
          <p:style>
            <a:lnRef idx="1">
              <a:schemeClr val="dk1"/>
            </a:lnRef>
            <a:fillRef idx="0">
              <a:schemeClr val="dk1"/>
            </a:fillRef>
            <a:effectRef idx="0">
              <a:schemeClr val="dk1"/>
            </a:effectRef>
            <a:fontRef idx="minor">
              <a:schemeClr val="tx1"/>
            </a:fontRef>
          </p:style>
        </p:cxnSp>
      </p:grpSp>
      <p:pic>
        <p:nvPicPr>
          <p:cNvPr id="6" name="Picture 5" descr="A graph of different colored lines&#10;&#10;AI-generated content may be incorrect.">
            <a:extLst>
              <a:ext uri="{FF2B5EF4-FFF2-40B4-BE49-F238E27FC236}">
                <a16:creationId xmlns:a16="http://schemas.microsoft.com/office/drawing/2014/main" id="{7071FF78-B12C-612C-AAAE-4EF2066AD58A}"/>
              </a:ext>
            </a:extLst>
          </p:cNvPr>
          <p:cNvPicPr>
            <a:picLocks noChangeAspect="1"/>
          </p:cNvPicPr>
          <p:nvPr/>
        </p:nvPicPr>
        <p:blipFill>
          <a:blip r:embed="rId4"/>
          <a:stretch>
            <a:fillRect/>
          </a:stretch>
        </p:blipFill>
        <p:spPr>
          <a:xfrm>
            <a:off x="2209800" y="1633907"/>
            <a:ext cx="7772400" cy="4388677"/>
          </a:xfrm>
          <a:prstGeom prst="rect">
            <a:avLst/>
          </a:prstGeom>
        </p:spPr>
      </p:pic>
    </p:spTree>
    <p:extLst>
      <p:ext uri="{BB962C8B-B14F-4D97-AF65-F5344CB8AC3E}">
        <p14:creationId xmlns:p14="http://schemas.microsoft.com/office/powerpoint/2010/main" val="248232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2B64C-5FEA-6C09-712A-2431307F719A}"/>
              </a:ext>
            </a:extLst>
          </p:cNvPr>
          <p:cNvSpPr>
            <a:spLocks noGrp="1"/>
          </p:cNvSpPr>
          <p:nvPr>
            <p:ph type="title"/>
          </p:nvPr>
        </p:nvSpPr>
        <p:spPr/>
        <p:txBody>
          <a:bodyPr>
            <a:normAutofit fontScale="90000"/>
          </a:bodyPr>
          <a:lstStyle/>
          <a:p>
            <a:r>
              <a:rPr lang="en-US" dirty="0"/>
              <a:t>Recovery</a:t>
            </a:r>
          </a:p>
        </p:txBody>
      </p:sp>
      <p:sp>
        <p:nvSpPr>
          <p:cNvPr id="4" name="Slide Number Placeholder 3">
            <a:extLst>
              <a:ext uri="{FF2B5EF4-FFF2-40B4-BE49-F238E27FC236}">
                <a16:creationId xmlns:a16="http://schemas.microsoft.com/office/drawing/2014/main" id="{B189B9F1-53FB-18C9-E12F-921890884EFC}"/>
              </a:ext>
            </a:extLst>
          </p:cNvPr>
          <p:cNvSpPr>
            <a:spLocks noGrp="1"/>
          </p:cNvSpPr>
          <p:nvPr>
            <p:ph type="sldNum" idx="12"/>
          </p:nvPr>
        </p:nvSpPr>
        <p:spPr>
          <a:xfrm>
            <a:off x="10962290" y="6400459"/>
            <a:ext cx="391511" cy="276908"/>
          </a:xfrm>
        </p:spPr>
        <p:txBody>
          <a:bodyPr/>
          <a:lstStyle/>
          <a:p>
            <a:fld id="{00000000-1234-1234-1234-123412341234}" type="slidenum">
              <a:rPr lang="en-US" smtClean="0"/>
              <a:pPr/>
              <a:t>41</a:t>
            </a:fld>
            <a:endParaRPr lang="en-US"/>
          </a:p>
        </p:txBody>
      </p:sp>
      <p:pic>
        <p:nvPicPr>
          <p:cNvPr id="6" name="Picture 5" descr="A graph with blue and orange lines&#10;&#10;AI-generated content may be incorrect.">
            <a:extLst>
              <a:ext uri="{FF2B5EF4-FFF2-40B4-BE49-F238E27FC236}">
                <a16:creationId xmlns:a16="http://schemas.microsoft.com/office/drawing/2014/main" id="{3046409A-ABF2-1667-042B-196D97B44628}"/>
              </a:ext>
            </a:extLst>
          </p:cNvPr>
          <p:cNvPicPr>
            <a:picLocks noChangeAspect="1"/>
          </p:cNvPicPr>
          <p:nvPr/>
        </p:nvPicPr>
        <p:blipFill>
          <a:blip r:embed="rId3"/>
          <a:stretch>
            <a:fillRect/>
          </a:stretch>
        </p:blipFill>
        <p:spPr>
          <a:xfrm>
            <a:off x="1523999" y="1419656"/>
            <a:ext cx="9144001" cy="4600428"/>
          </a:xfrm>
          <a:prstGeom prst="rect">
            <a:avLst/>
          </a:prstGeom>
        </p:spPr>
      </p:pic>
      <p:sp>
        <p:nvSpPr>
          <p:cNvPr id="3" name="Rectangle 2">
            <a:extLst>
              <a:ext uri="{FF2B5EF4-FFF2-40B4-BE49-F238E27FC236}">
                <a16:creationId xmlns:a16="http://schemas.microsoft.com/office/drawing/2014/main" id="{59C2F8E2-58E8-689E-077F-7B4D4BD48598}"/>
              </a:ext>
            </a:extLst>
          </p:cNvPr>
          <p:cNvSpPr/>
          <p:nvPr/>
        </p:nvSpPr>
        <p:spPr>
          <a:xfrm>
            <a:off x="2498501" y="2034862"/>
            <a:ext cx="7984901" cy="32589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032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E83DD-B1E2-D852-77B2-255B0FBDFC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00C47E-E019-C9BF-D693-CBCE1A370F21}"/>
              </a:ext>
            </a:extLst>
          </p:cNvPr>
          <p:cNvSpPr>
            <a:spLocks noGrp="1"/>
          </p:cNvSpPr>
          <p:nvPr>
            <p:ph type="title"/>
          </p:nvPr>
        </p:nvSpPr>
        <p:spPr/>
        <p:txBody>
          <a:bodyPr>
            <a:normAutofit fontScale="90000"/>
          </a:bodyPr>
          <a:lstStyle/>
          <a:p>
            <a:r>
              <a:rPr lang="en-US" dirty="0"/>
              <a:t>Recovery</a:t>
            </a:r>
          </a:p>
        </p:txBody>
      </p:sp>
      <p:sp>
        <p:nvSpPr>
          <p:cNvPr id="4" name="Slide Number Placeholder 3">
            <a:extLst>
              <a:ext uri="{FF2B5EF4-FFF2-40B4-BE49-F238E27FC236}">
                <a16:creationId xmlns:a16="http://schemas.microsoft.com/office/drawing/2014/main" id="{24AC7899-CBCC-AE1A-BE4D-124A93E5A633}"/>
              </a:ext>
            </a:extLst>
          </p:cNvPr>
          <p:cNvSpPr>
            <a:spLocks noGrp="1"/>
          </p:cNvSpPr>
          <p:nvPr>
            <p:ph type="sldNum" idx="12"/>
          </p:nvPr>
        </p:nvSpPr>
        <p:spPr>
          <a:xfrm>
            <a:off x="10962290" y="6400459"/>
            <a:ext cx="391511" cy="276908"/>
          </a:xfrm>
        </p:spPr>
        <p:txBody>
          <a:bodyPr/>
          <a:lstStyle/>
          <a:p>
            <a:fld id="{00000000-1234-1234-1234-123412341234}" type="slidenum">
              <a:rPr lang="en-US" smtClean="0"/>
              <a:pPr/>
              <a:t>42</a:t>
            </a:fld>
            <a:endParaRPr lang="en-US"/>
          </a:p>
        </p:txBody>
      </p:sp>
      <p:pic>
        <p:nvPicPr>
          <p:cNvPr id="6" name="Picture 5" descr="A graph with blue and orange lines&#10;&#10;AI-generated content may be incorrect.">
            <a:extLst>
              <a:ext uri="{FF2B5EF4-FFF2-40B4-BE49-F238E27FC236}">
                <a16:creationId xmlns:a16="http://schemas.microsoft.com/office/drawing/2014/main" id="{91CCD405-5DB8-AE32-F652-1201DC671ACB}"/>
              </a:ext>
            </a:extLst>
          </p:cNvPr>
          <p:cNvPicPr>
            <a:picLocks noChangeAspect="1"/>
          </p:cNvPicPr>
          <p:nvPr/>
        </p:nvPicPr>
        <p:blipFill>
          <a:blip r:embed="rId3"/>
          <a:stretch>
            <a:fillRect/>
          </a:stretch>
        </p:blipFill>
        <p:spPr>
          <a:xfrm>
            <a:off x="1523999" y="1419656"/>
            <a:ext cx="9144001" cy="4600428"/>
          </a:xfrm>
          <a:prstGeom prst="rect">
            <a:avLst/>
          </a:prstGeom>
        </p:spPr>
      </p:pic>
      <p:sp>
        <p:nvSpPr>
          <p:cNvPr id="3" name="Rectangle 2">
            <a:extLst>
              <a:ext uri="{FF2B5EF4-FFF2-40B4-BE49-F238E27FC236}">
                <a16:creationId xmlns:a16="http://schemas.microsoft.com/office/drawing/2014/main" id="{10E8462E-EB10-7860-0433-1937D8DD77ED}"/>
              </a:ext>
            </a:extLst>
          </p:cNvPr>
          <p:cNvSpPr/>
          <p:nvPr/>
        </p:nvSpPr>
        <p:spPr>
          <a:xfrm>
            <a:off x="3915177" y="2000266"/>
            <a:ext cx="7984901" cy="32589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9128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553EF-7BA4-7853-3D29-D446DFC5FE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0E4B4D-1100-8B56-0B2C-B85351B98D70}"/>
              </a:ext>
            </a:extLst>
          </p:cNvPr>
          <p:cNvSpPr>
            <a:spLocks noGrp="1"/>
          </p:cNvSpPr>
          <p:nvPr>
            <p:ph type="title"/>
          </p:nvPr>
        </p:nvSpPr>
        <p:spPr/>
        <p:txBody>
          <a:bodyPr>
            <a:normAutofit fontScale="90000"/>
          </a:bodyPr>
          <a:lstStyle/>
          <a:p>
            <a:r>
              <a:rPr lang="en-US" dirty="0"/>
              <a:t>Recovery</a:t>
            </a:r>
          </a:p>
        </p:txBody>
      </p:sp>
      <p:sp>
        <p:nvSpPr>
          <p:cNvPr id="4" name="Slide Number Placeholder 3">
            <a:extLst>
              <a:ext uri="{FF2B5EF4-FFF2-40B4-BE49-F238E27FC236}">
                <a16:creationId xmlns:a16="http://schemas.microsoft.com/office/drawing/2014/main" id="{FC8129F5-83B6-B8E0-AAC5-C9926D2FAED3}"/>
              </a:ext>
            </a:extLst>
          </p:cNvPr>
          <p:cNvSpPr>
            <a:spLocks noGrp="1"/>
          </p:cNvSpPr>
          <p:nvPr>
            <p:ph type="sldNum" idx="12"/>
          </p:nvPr>
        </p:nvSpPr>
        <p:spPr>
          <a:xfrm>
            <a:off x="10962290" y="6400459"/>
            <a:ext cx="391511" cy="276908"/>
          </a:xfrm>
        </p:spPr>
        <p:txBody>
          <a:bodyPr/>
          <a:lstStyle/>
          <a:p>
            <a:fld id="{00000000-1234-1234-1234-123412341234}" type="slidenum">
              <a:rPr lang="en-US" smtClean="0"/>
              <a:pPr/>
              <a:t>43</a:t>
            </a:fld>
            <a:endParaRPr lang="en-US"/>
          </a:p>
        </p:txBody>
      </p:sp>
      <p:pic>
        <p:nvPicPr>
          <p:cNvPr id="6" name="Picture 5" descr="A graph with blue and orange lines&#10;&#10;AI-generated content may be incorrect.">
            <a:extLst>
              <a:ext uri="{FF2B5EF4-FFF2-40B4-BE49-F238E27FC236}">
                <a16:creationId xmlns:a16="http://schemas.microsoft.com/office/drawing/2014/main" id="{6B69A885-9747-7801-9351-9C8638764AA5}"/>
              </a:ext>
            </a:extLst>
          </p:cNvPr>
          <p:cNvPicPr>
            <a:picLocks noChangeAspect="1"/>
          </p:cNvPicPr>
          <p:nvPr/>
        </p:nvPicPr>
        <p:blipFill>
          <a:blip r:embed="rId3"/>
          <a:stretch>
            <a:fillRect/>
          </a:stretch>
        </p:blipFill>
        <p:spPr>
          <a:xfrm>
            <a:off x="1523999" y="1419656"/>
            <a:ext cx="9144001" cy="4600428"/>
          </a:xfrm>
          <a:prstGeom prst="rect">
            <a:avLst/>
          </a:prstGeom>
        </p:spPr>
      </p:pic>
      <p:sp>
        <p:nvSpPr>
          <p:cNvPr id="3" name="Rectangle 2">
            <a:extLst>
              <a:ext uri="{FF2B5EF4-FFF2-40B4-BE49-F238E27FC236}">
                <a16:creationId xmlns:a16="http://schemas.microsoft.com/office/drawing/2014/main" id="{E87FC12B-07D3-51D1-C943-C3DA98CB08B7}"/>
              </a:ext>
            </a:extLst>
          </p:cNvPr>
          <p:cNvSpPr/>
          <p:nvPr/>
        </p:nvSpPr>
        <p:spPr>
          <a:xfrm>
            <a:off x="5679583" y="1987387"/>
            <a:ext cx="7984901" cy="32589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074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02F78-247B-7109-178C-745BEA7E5E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219123-86E5-78FE-7686-E2B1CDFDB594}"/>
              </a:ext>
            </a:extLst>
          </p:cNvPr>
          <p:cNvSpPr>
            <a:spLocks noGrp="1"/>
          </p:cNvSpPr>
          <p:nvPr>
            <p:ph type="title"/>
          </p:nvPr>
        </p:nvSpPr>
        <p:spPr/>
        <p:txBody>
          <a:bodyPr>
            <a:normAutofit fontScale="90000"/>
          </a:bodyPr>
          <a:lstStyle/>
          <a:p>
            <a:r>
              <a:rPr lang="en-US" dirty="0"/>
              <a:t>Recovery</a:t>
            </a:r>
          </a:p>
        </p:txBody>
      </p:sp>
      <p:sp>
        <p:nvSpPr>
          <p:cNvPr id="4" name="Slide Number Placeholder 3">
            <a:extLst>
              <a:ext uri="{FF2B5EF4-FFF2-40B4-BE49-F238E27FC236}">
                <a16:creationId xmlns:a16="http://schemas.microsoft.com/office/drawing/2014/main" id="{88FA5095-5223-3D62-20B3-5BB6A4847FDF}"/>
              </a:ext>
            </a:extLst>
          </p:cNvPr>
          <p:cNvSpPr>
            <a:spLocks noGrp="1"/>
          </p:cNvSpPr>
          <p:nvPr>
            <p:ph type="sldNum" idx="12"/>
          </p:nvPr>
        </p:nvSpPr>
        <p:spPr>
          <a:xfrm>
            <a:off x="10962290" y="6400459"/>
            <a:ext cx="391511" cy="276908"/>
          </a:xfrm>
        </p:spPr>
        <p:txBody>
          <a:bodyPr/>
          <a:lstStyle/>
          <a:p>
            <a:fld id="{00000000-1234-1234-1234-123412341234}" type="slidenum">
              <a:rPr lang="en-US" smtClean="0"/>
              <a:pPr/>
              <a:t>44</a:t>
            </a:fld>
            <a:endParaRPr lang="en-US"/>
          </a:p>
        </p:txBody>
      </p:sp>
      <p:pic>
        <p:nvPicPr>
          <p:cNvPr id="6" name="Picture 5" descr="A graph with blue and orange lines&#10;&#10;AI-generated content may be incorrect.">
            <a:extLst>
              <a:ext uri="{FF2B5EF4-FFF2-40B4-BE49-F238E27FC236}">
                <a16:creationId xmlns:a16="http://schemas.microsoft.com/office/drawing/2014/main" id="{1BD473BB-818E-D6DE-7B79-7FCB89CA32DF}"/>
              </a:ext>
            </a:extLst>
          </p:cNvPr>
          <p:cNvPicPr>
            <a:picLocks noChangeAspect="1"/>
          </p:cNvPicPr>
          <p:nvPr/>
        </p:nvPicPr>
        <p:blipFill>
          <a:blip r:embed="rId3"/>
          <a:stretch>
            <a:fillRect/>
          </a:stretch>
        </p:blipFill>
        <p:spPr>
          <a:xfrm>
            <a:off x="1523999" y="1419656"/>
            <a:ext cx="9144001" cy="4600428"/>
          </a:xfrm>
          <a:prstGeom prst="rect">
            <a:avLst/>
          </a:prstGeom>
        </p:spPr>
      </p:pic>
      <p:sp>
        <p:nvSpPr>
          <p:cNvPr id="3" name="Rectangle 2">
            <a:extLst>
              <a:ext uri="{FF2B5EF4-FFF2-40B4-BE49-F238E27FC236}">
                <a16:creationId xmlns:a16="http://schemas.microsoft.com/office/drawing/2014/main" id="{884DE1E7-7E17-DC11-9C63-EEAD5817B760}"/>
              </a:ext>
            </a:extLst>
          </p:cNvPr>
          <p:cNvSpPr/>
          <p:nvPr/>
        </p:nvSpPr>
        <p:spPr>
          <a:xfrm>
            <a:off x="7165594" y="2000266"/>
            <a:ext cx="7984901" cy="32589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298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78042-CE91-117C-A82D-53BF467EF7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5B5C18-4DE5-9624-1B2F-F7818C05B10E}"/>
              </a:ext>
            </a:extLst>
          </p:cNvPr>
          <p:cNvSpPr>
            <a:spLocks noGrp="1"/>
          </p:cNvSpPr>
          <p:nvPr>
            <p:ph type="title"/>
          </p:nvPr>
        </p:nvSpPr>
        <p:spPr/>
        <p:txBody>
          <a:bodyPr>
            <a:normAutofit fontScale="90000"/>
          </a:bodyPr>
          <a:lstStyle/>
          <a:p>
            <a:r>
              <a:rPr lang="en-US" dirty="0"/>
              <a:t>Recovery</a:t>
            </a:r>
          </a:p>
        </p:txBody>
      </p:sp>
      <p:sp>
        <p:nvSpPr>
          <p:cNvPr id="4" name="Slide Number Placeholder 3">
            <a:extLst>
              <a:ext uri="{FF2B5EF4-FFF2-40B4-BE49-F238E27FC236}">
                <a16:creationId xmlns:a16="http://schemas.microsoft.com/office/drawing/2014/main" id="{60254A50-40C0-EA00-330C-E42A3902D959}"/>
              </a:ext>
            </a:extLst>
          </p:cNvPr>
          <p:cNvSpPr>
            <a:spLocks noGrp="1"/>
          </p:cNvSpPr>
          <p:nvPr>
            <p:ph type="sldNum" idx="12"/>
          </p:nvPr>
        </p:nvSpPr>
        <p:spPr>
          <a:xfrm>
            <a:off x="10962290" y="6400459"/>
            <a:ext cx="391511" cy="276908"/>
          </a:xfrm>
        </p:spPr>
        <p:txBody>
          <a:bodyPr/>
          <a:lstStyle/>
          <a:p>
            <a:fld id="{00000000-1234-1234-1234-123412341234}" type="slidenum">
              <a:rPr lang="en-US" smtClean="0"/>
              <a:pPr/>
              <a:t>45</a:t>
            </a:fld>
            <a:endParaRPr lang="en-US"/>
          </a:p>
        </p:txBody>
      </p:sp>
      <p:pic>
        <p:nvPicPr>
          <p:cNvPr id="6" name="Picture 5" descr="A graph with blue and orange lines&#10;&#10;AI-generated content may be incorrect.">
            <a:extLst>
              <a:ext uri="{FF2B5EF4-FFF2-40B4-BE49-F238E27FC236}">
                <a16:creationId xmlns:a16="http://schemas.microsoft.com/office/drawing/2014/main" id="{878ACAE6-A171-EFE8-7DF6-66D8696D34D0}"/>
              </a:ext>
            </a:extLst>
          </p:cNvPr>
          <p:cNvPicPr>
            <a:picLocks noChangeAspect="1"/>
          </p:cNvPicPr>
          <p:nvPr/>
        </p:nvPicPr>
        <p:blipFill>
          <a:blip r:embed="rId3"/>
          <a:stretch>
            <a:fillRect/>
          </a:stretch>
        </p:blipFill>
        <p:spPr>
          <a:xfrm>
            <a:off x="1523999" y="1419656"/>
            <a:ext cx="9144001" cy="4600428"/>
          </a:xfrm>
          <a:prstGeom prst="rect">
            <a:avLst/>
          </a:prstGeom>
        </p:spPr>
      </p:pic>
      <p:sp>
        <p:nvSpPr>
          <p:cNvPr id="3" name="Rectangle 2">
            <a:extLst>
              <a:ext uri="{FF2B5EF4-FFF2-40B4-BE49-F238E27FC236}">
                <a16:creationId xmlns:a16="http://schemas.microsoft.com/office/drawing/2014/main" id="{FA365AF1-A204-C188-233E-26C68B6A9D1B}"/>
              </a:ext>
            </a:extLst>
          </p:cNvPr>
          <p:cNvSpPr/>
          <p:nvPr/>
        </p:nvSpPr>
        <p:spPr>
          <a:xfrm>
            <a:off x="8389087" y="1987387"/>
            <a:ext cx="7984901" cy="32589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232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A2A6F-59C3-0E96-4C57-4E3C47A1EA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4E1EA8-E1E9-2D66-6084-9B49A44D1475}"/>
              </a:ext>
            </a:extLst>
          </p:cNvPr>
          <p:cNvSpPr>
            <a:spLocks noGrp="1"/>
          </p:cNvSpPr>
          <p:nvPr>
            <p:ph type="title"/>
          </p:nvPr>
        </p:nvSpPr>
        <p:spPr/>
        <p:txBody>
          <a:bodyPr>
            <a:normAutofit fontScale="90000"/>
          </a:bodyPr>
          <a:lstStyle/>
          <a:p>
            <a:r>
              <a:rPr lang="en-US" dirty="0"/>
              <a:t>Recovery</a:t>
            </a:r>
          </a:p>
        </p:txBody>
      </p:sp>
      <p:sp>
        <p:nvSpPr>
          <p:cNvPr id="4" name="Slide Number Placeholder 3">
            <a:extLst>
              <a:ext uri="{FF2B5EF4-FFF2-40B4-BE49-F238E27FC236}">
                <a16:creationId xmlns:a16="http://schemas.microsoft.com/office/drawing/2014/main" id="{BF5E5431-A8B4-2583-C8D4-8B333C5557E2}"/>
              </a:ext>
            </a:extLst>
          </p:cNvPr>
          <p:cNvSpPr>
            <a:spLocks noGrp="1"/>
          </p:cNvSpPr>
          <p:nvPr>
            <p:ph type="sldNum" idx="12"/>
          </p:nvPr>
        </p:nvSpPr>
        <p:spPr>
          <a:xfrm>
            <a:off x="10962290" y="6400459"/>
            <a:ext cx="391511" cy="276908"/>
          </a:xfrm>
        </p:spPr>
        <p:txBody>
          <a:bodyPr/>
          <a:lstStyle/>
          <a:p>
            <a:fld id="{00000000-1234-1234-1234-123412341234}" type="slidenum">
              <a:rPr lang="en-US" smtClean="0"/>
              <a:pPr/>
              <a:t>46</a:t>
            </a:fld>
            <a:endParaRPr lang="en-US"/>
          </a:p>
        </p:txBody>
      </p:sp>
      <p:pic>
        <p:nvPicPr>
          <p:cNvPr id="6" name="Picture 5" descr="A graph with blue and orange lines&#10;&#10;AI-generated content may be incorrect.">
            <a:extLst>
              <a:ext uri="{FF2B5EF4-FFF2-40B4-BE49-F238E27FC236}">
                <a16:creationId xmlns:a16="http://schemas.microsoft.com/office/drawing/2014/main" id="{32997954-05A6-CFB2-80B5-476D2FF97667}"/>
              </a:ext>
            </a:extLst>
          </p:cNvPr>
          <p:cNvPicPr>
            <a:picLocks noChangeAspect="1"/>
          </p:cNvPicPr>
          <p:nvPr/>
        </p:nvPicPr>
        <p:blipFill>
          <a:blip r:embed="rId3"/>
          <a:stretch>
            <a:fillRect/>
          </a:stretch>
        </p:blipFill>
        <p:spPr>
          <a:xfrm>
            <a:off x="1523999" y="1419656"/>
            <a:ext cx="9144001" cy="4600428"/>
          </a:xfrm>
          <a:prstGeom prst="rect">
            <a:avLst/>
          </a:prstGeom>
        </p:spPr>
      </p:pic>
      <p:sp>
        <p:nvSpPr>
          <p:cNvPr id="3" name="Rectangle 2">
            <a:extLst>
              <a:ext uri="{FF2B5EF4-FFF2-40B4-BE49-F238E27FC236}">
                <a16:creationId xmlns:a16="http://schemas.microsoft.com/office/drawing/2014/main" id="{381ED414-E877-7667-97E3-CF28500C58CD}"/>
              </a:ext>
            </a:extLst>
          </p:cNvPr>
          <p:cNvSpPr/>
          <p:nvPr/>
        </p:nvSpPr>
        <p:spPr>
          <a:xfrm>
            <a:off x="11158045" y="1799548"/>
            <a:ext cx="7984901" cy="32589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608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E7182-81E1-6C5B-4DAB-4FAA231B6866}"/>
              </a:ext>
            </a:extLst>
          </p:cNvPr>
          <p:cNvSpPr>
            <a:spLocks noGrp="1"/>
          </p:cNvSpPr>
          <p:nvPr>
            <p:ph type="title"/>
          </p:nvPr>
        </p:nvSpPr>
        <p:spPr/>
        <p:txBody>
          <a:bodyPr>
            <a:normAutofit fontScale="90000"/>
          </a:bodyPr>
          <a:lstStyle/>
          <a:p>
            <a:r>
              <a:rPr lang="en-US" dirty="0"/>
              <a:t>Response Time with Audits</a:t>
            </a:r>
          </a:p>
        </p:txBody>
      </p:sp>
      <p:sp>
        <p:nvSpPr>
          <p:cNvPr id="4" name="Slide Number Placeholder 3">
            <a:extLst>
              <a:ext uri="{FF2B5EF4-FFF2-40B4-BE49-F238E27FC236}">
                <a16:creationId xmlns:a16="http://schemas.microsoft.com/office/drawing/2014/main" id="{1CE4B98C-2786-9596-CAB5-B0F4232AF1EC}"/>
              </a:ext>
            </a:extLst>
          </p:cNvPr>
          <p:cNvSpPr>
            <a:spLocks noGrp="1"/>
          </p:cNvSpPr>
          <p:nvPr>
            <p:ph type="sldNum" idx="12"/>
          </p:nvPr>
        </p:nvSpPr>
        <p:spPr>
          <a:xfrm>
            <a:off x="10962290" y="6400459"/>
            <a:ext cx="391511" cy="276908"/>
          </a:xfrm>
        </p:spPr>
        <p:txBody>
          <a:bodyPr/>
          <a:lstStyle/>
          <a:p>
            <a:fld id="{00000000-1234-1234-1234-123412341234}" type="slidenum">
              <a:rPr lang="en-US" smtClean="0"/>
              <a:pPr/>
              <a:t>47</a:t>
            </a:fld>
            <a:endParaRPr lang="en-US"/>
          </a:p>
        </p:txBody>
      </p:sp>
      <p:pic>
        <p:nvPicPr>
          <p:cNvPr id="6" name="Picture 5" descr="A graph with blue lines and red lines&#10;&#10;AI-generated content may be incorrect.">
            <a:extLst>
              <a:ext uri="{FF2B5EF4-FFF2-40B4-BE49-F238E27FC236}">
                <a16:creationId xmlns:a16="http://schemas.microsoft.com/office/drawing/2014/main" id="{3DFFE509-F913-189A-8170-C97D502977F4}"/>
              </a:ext>
            </a:extLst>
          </p:cNvPr>
          <p:cNvPicPr>
            <a:picLocks noChangeAspect="1"/>
          </p:cNvPicPr>
          <p:nvPr/>
        </p:nvPicPr>
        <p:blipFill>
          <a:blip r:embed="rId3"/>
          <a:stretch>
            <a:fillRect/>
          </a:stretch>
        </p:blipFill>
        <p:spPr>
          <a:xfrm>
            <a:off x="3312285" y="1371600"/>
            <a:ext cx="5567429" cy="4733060"/>
          </a:xfrm>
          <a:prstGeom prst="rect">
            <a:avLst/>
          </a:prstGeom>
        </p:spPr>
      </p:pic>
    </p:spTree>
    <p:extLst>
      <p:ext uri="{BB962C8B-B14F-4D97-AF65-F5344CB8AC3E}">
        <p14:creationId xmlns:p14="http://schemas.microsoft.com/office/powerpoint/2010/main" val="17950420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789B8-822A-63D7-F99C-C11644864CD5}"/>
              </a:ext>
            </a:extLst>
          </p:cNvPr>
          <p:cNvSpPr>
            <a:spLocks noGrp="1"/>
          </p:cNvSpPr>
          <p:nvPr>
            <p:ph type="title"/>
          </p:nvPr>
        </p:nvSpPr>
        <p:spPr/>
        <p:txBody>
          <a:bodyPr>
            <a:normAutofit fontScale="90000"/>
          </a:bodyPr>
          <a:lstStyle/>
          <a:p>
            <a:r>
              <a:rPr lang="en-US"/>
              <a:t>Conclusion</a:t>
            </a:r>
          </a:p>
        </p:txBody>
      </p:sp>
      <p:sp>
        <p:nvSpPr>
          <p:cNvPr id="5" name="Slide Number Placeholder 4">
            <a:extLst>
              <a:ext uri="{FF2B5EF4-FFF2-40B4-BE49-F238E27FC236}">
                <a16:creationId xmlns:a16="http://schemas.microsoft.com/office/drawing/2014/main" id="{33D6483E-5D36-261A-19D6-F25B50CA6EA3}"/>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48</a:t>
            </a:fld>
            <a:endParaRPr lang="en-US"/>
          </a:p>
        </p:txBody>
      </p:sp>
      <p:cxnSp>
        <p:nvCxnSpPr>
          <p:cNvPr id="12" name="Straight Connector 11">
            <a:extLst>
              <a:ext uri="{FF2B5EF4-FFF2-40B4-BE49-F238E27FC236}">
                <a16:creationId xmlns:a16="http://schemas.microsoft.com/office/drawing/2014/main" id="{322344F8-4181-9CB0-A4D8-1DDAAF218566}"/>
              </a:ext>
            </a:extLst>
          </p:cNvPr>
          <p:cNvCxnSpPr>
            <a:cxnSpLocks/>
          </p:cNvCxnSpPr>
          <p:nvPr/>
        </p:nvCxnSpPr>
        <p:spPr>
          <a:xfrm>
            <a:off x="6085116" y="2062976"/>
            <a:ext cx="0" cy="4077118"/>
          </a:xfrm>
          <a:prstGeom prst="line">
            <a:avLst/>
          </a:prstGeom>
          <a:ln w="76200">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9716834-9AE5-3080-BF55-5EBC34D2EE02}"/>
              </a:ext>
            </a:extLst>
          </p:cNvPr>
          <p:cNvSpPr txBox="1"/>
          <p:nvPr/>
        </p:nvSpPr>
        <p:spPr>
          <a:xfrm>
            <a:off x="775854" y="2640129"/>
            <a:ext cx="5320145" cy="1600438"/>
          </a:xfrm>
          <a:prstGeom prst="rect">
            <a:avLst/>
          </a:prstGeom>
          <a:noFill/>
        </p:spPr>
        <p:txBody>
          <a:bodyPr wrap="square" lIns="0" tIns="0" rIns="0" bIns="0" rtlCol="0">
            <a:spAutoFit/>
          </a:bodyPr>
          <a:lstStyle/>
          <a:p>
            <a:pPr algn="l"/>
            <a:r>
              <a:rPr lang="en-US" sz="3200" b="1"/>
              <a:t>Platform Fault Tolerance</a:t>
            </a:r>
            <a:endParaRPr lang="en-US" sz="1600" b="1"/>
          </a:p>
          <a:p>
            <a:pPr algn="l"/>
            <a:endParaRPr lang="en-US" sz="1600"/>
          </a:p>
          <a:p>
            <a:pPr algn="l"/>
            <a:endParaRPr lang="en-US" sz="1600"/>
          </a:p>
          <a:p>
            <a:pPr algn="l"/>
            <a:endParaRPr lang="en-US" sz="1600"/>
          </a:p>
          <a:p>
            <a:pPr algn="l"/>
            <a:r>
              <a:rPr lang="en-US" sz="2400"/>
              <a:t>Realistic model of TEE-based clusters</a:t>
            </a:r>
          </a:p>
        </p:txBody>
      </p:sp>
      <p:sp>
        <p:nvSpPr>
          <p:cNvPr id="16" name="TextBox 15">
            <a:extLst>
              <a:ext uri="{FF2B5EF4-FFF2-40B4-BE49-F238E27FC236}">
                <a16:creationId xmlns:a16="http://schemas.microsoft.com/office/drawing/2014/main" id="{E9F7E732-898F-EE2E-459D-195EC99A057F}"/>
              </a:ext>
            </a:extLst>
          </p:cNvPr>
          <p:cNvSpPr txBox="1"/>
          <p:nvPr/>
        </p:nvSpPr>
        <p:spPr>
          <a:xfrm>
            <a:off x="6483936" y="2640129"/>
            <a:ext cx="5708062" cy="1600438"/>
          </a:xfrm>
          <a:prstGeom prst="rect">
            <a:avLst/>
          </a:prstGeom>
          <a:noFill/>
        </p:spPr>
        <p:txBody>
          <a:bodyPr wrap="square" lIns="0" tIns="0" rIns="0" bIns="0" rtlCol="0">
            <a:spAutoFit/>
          </a:bodyPr>
          <a:lstStyle/>
          <a:p>
            <a:pPr algn="l"/>
            <a:r>
              <a:rPr lang="en-US" sz="3200" b="1" dirty="0" err="1"/>
              <a:t>PirateShip</a:t>
            </a:r>
            <a:endParaRPr lang="en-US" sz="3200" b="1" dirty="0"/>
          </a:p>
          <a:p>
            <a:pPr algn="l"/>
            <a:endParaRPr lang="en-US" sz="1600" dirty="0"/>
          </a:p>
          <a:p>
            <a:pPr algn="l"/>
            <a:endParaRPr lang="en-US" sz="1600" dirty="0"/>
          </a:p>
          <a:p>
            <a:pPr algn="l"/>
            <a:endParaRPr lang="en-US" sz="1600" dirty="0"/>
          </a:p>
          <a:p>
            <a:pPr algn="l"/>
            <a:r>
              <a:rPr lang="en-US" sz="2400" dirty="0"/>
              <a:t>High performance PFT Ledger</a:t>
            </a:r>
          </a:p>
        </p:txBody>
      </p:sp>
      <p:grpSp>
        <p:nvGrpSpPr>
          <p:cNvPr id="41" name="Group 40">
            <a:extLst>
              <a:ext uri="{FF2B5EF4-FFF2-40B4-BE49-F238E27FC236}">
                <a16:creationId xmlns:a16="http://schemas.microsoft.com/office/drawing/2014/main" id="{B05ECCCC-D0E3-A0F0-476C-21A93D804802}"/>
              </a:ext>
            </a:extLst>
          </p:cNvPr>
          <p:cNvGrpSpPr/>
          <p:nvPr/>
        </p:nvGrpSpPr>
        <p:grpSpPr>
          <a:xfrm>
            <a:off x="6508484" y="4583216"/>
            <a:ext cx="5491608" cy="1161547"/>
            <a:chOff x="1522352" y="3845407"/>
            <a:chExt cx="6289313" cy="1330272"/>
          </a:xfrm>
        </p:grpSpPr>
        <p:sp>
          <p:nvSpPr>
            <p:cNvPr id="30" name="Rectangle: Rounded Corners 27">
              <a:extLst>
                <a:ext uri="{FF2B5EF4-FFF2-40B4-BE49-F238E27FC236}">
                  <a16:creationId xmlns:a16="http://schemas.microsoft.com/office/drawing/2014/main" id="{32D5FB34-F6DD-9E0A-2DB2-824026631826}"/>
                </a:ext>
              </a:extLst>
            </p:cNvPr>
            <p:cNvSpPr/>
            <p:nvPr/>
          </p:nvSpPr>
          <p:spPr bwMode="auto">
            <a:xfrm>
              <a:off x="1522352" y="4506689"/>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A</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Rounded Corners 28">
              <a:extLst>
                <a:ext uri="{FF2B5EF4-FFF2-40B4-BE49-F238E27FC236}">
                  <a16:creationId xmlns:a16="http://schemas.microsoft.com/office/drawing/2014/main" id="{7C4B97EC-4BDF-B649-75C2-BB6E3EDEDC54}"/>
                </a:ext>
              </a:extLst>
            </p:cNvPr>
            <p:cNvSpPr/>
            <p:nvPr/>
          </p:nvSpPr>
          <p:spPr bwMode="auto">
            <a:xfrm>
              <a:off x="2465327" y="4506689"/>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B</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Rounded Corners 29">
              <a:extLst>
                <a:ext uri="{FF2B5EF4-FFF2-40B4-BE49-F238E27FC236}">
                  <a16:creationId xmlns:a16="http://schemas.microsoft.com/office/drawing/2014/main" id="{8F098560-0EA6-FDD8-DC1D-53E9CCA8DC06}"/>
                </a:ext>
              </a:extLst>
            </p:cNvPr>
            <p:cNvSpPr/>
            <p:nvPr/>
          </p:nvSpPr>
          <p:spPr bwMode="auto">
            <a:xfrm>
              <a:off x="3408302" y="4506689"/>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a:gradFill>
                    <a:gsLst>
                      <a:gs pos="0">
                        <a:srgbClr val="FFFFFF"/>
                      </a:gs>
                      <a:gs pos="100000">
                        <a:srgbClr val="FFFFFF"/>
                      </a:gs>
                    </a:gsLst>
                    <a:lin ang="5400000" scaled="0"/>
                  </a:gradFill>
                  <a:ea typeface="Segoe UI" pitchFamily="34" charset="0"/>
                  <a:cs typeface="Segoe UI" pitchFamily="34" charset="0"/>
                </a:rPr>
                <a:t>C</a:t>
              </a: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3" name="Rectangle: Rounded Corners 30">
              <a:extLst>
                <a:ext uri="{FF2B5EF4-FFF2-40B4-BE49-F238E27FC236}">
                  <a16:creationId xmlns:a16="http://schemas.microsoft.com/office/drawing/2014/main" id="{C0B76492-530F-43F3-8925-B20FCD7EA75A}"/>
                </a:ext>
              </a:extLst>
            </p:cNvPr>
            <p:cNvSpPr/>
            <p:nvPr/>
          </p:nvSpPr>
          <p:spPr bwMode="auto">
            <a:xfrm>
              <a:off x="4354513" y="4506689"/>
              <a:ext cx="650875" cy="653884"/>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D</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34" name="Straight Arrow Connector 33">
              <a:extLst>
                <a:ext uri="{FF2B5EF4-FFF2-40B4-BE49-F238E27FC236}">
                  <a16:creationId xmlns:a16="http://schemas.microsoft.com/office/drawing/2014/main" id="{A2A61265-4107-7C83-4782-CA5C87824FA2}"/>
                </a:ext>
              </a:extLst>
            </p:cNvPr>
            <p:cNvCxnSpPr>
              <a:cxnSpLocks/>
            </p:cNvCxnSpPr>
            <p:nvPr/>
          </p:nvCxnSpPr>
          <p:spPr>
            <a:xfrm>
              <a:off x="7070373" y="4059563"/>
              <a:ext cx="0" cy="44712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BD607F9-9A8F-88E6-EC75-72063EF1907F}"/>
                </a:ext>
              </a:extLst>
            </p:cNvPr>
            <p:cNvCxnSpPr>
              <a:cxnSpLocks/>
            </p:cNvCxnSpPr>
            <p:nvPr/>
          </p:nvCxnSpPr>
          <p:spPr>
            <a:xfrm>
              <a:off x="5168828" y="4120493"/>
              <a:ext cx="0" cy="440693"/>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Rectangle: Rounded Corners 33">
              <a:extLst>
                <a:ext uri="{FF2B5EF4-FFF2-40B4-BE49-F238E27FC236}">
                  <a16:creationId xmlns:a16="http://schemas.microsoft.com/office/drawing/2014/main" id="{F3AB37DB-85AA-6A99-8877-517EC2404364}"/>
                </a:ext>
              </a:extLst>
            </p:cNvPr>
            <p:cNvSpPr/>
            <p:nvPr/>
          </p:nvSpPr>
          <p:spPr bwMode="auto">
            <a:xfrm>
              <a:off x="5300724" y="4521795"/>
              <a:ext cx="650875" cy="653884"/>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E</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7" name="Rectangle: Rounded Corners 34">
              <a:extLst>
                <a:ext uri="{FF2B5EF4-FFF2-40B4-BE49-F238E27FC236}">
                  <a16:creationId xmlns:a16="http://schemas.microsoft.com/office/drawing/2014/main" id="{DB43A8E7-8872-6F3E-07DE-5706CEFC7146}"/>
                </a:ext>
              </a:extLst>
            </p:cNvPr>
            <p:cNvSpPr/>
            <p:nvPr/>
          </p:nvSpPr>
          <p:spPr bwMode="auto">
            <a:xfrm>
              <a:off x="6230757" y="4521795"/>
              <a:ext cx="650875" cy="653884"/>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F</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Rounded Corners 35">
              <a:extLst>
                <a:ext uri="{FF2B5EF4-FFF2-40B4-BE49-F238E27FC236}">
                  <a16:creationId xmlns:a16="http://schemas.microsoft.com/office/drawing/2014/main" id="{8F46EF97-C259-A4D6-12AF-C5C758F0D24B}"/>
                </a:ext>
              </a:extLst>
            </p:cNvPr>
            <p:cNvSpPr/>
            <p:nvPr/>
          </p:nvSpPr>
          <p:spPr bwMode="auto">
            <a:xfrm>
              <a:off x="7160790" y="4521795"/>
              <a:ext cx="650875" cy="653884"/>
            </a:xfrm>
            <a:prstGeom prst="roundRect">
              <a:avLst/>
            </a:prstGeom>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G</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9" name="TextBox 38">
              <a:extLst>
                <a:ext uri="{FF2B5EF4-FFF2-40B4-BE49-F238E27FC236}">
                  <a16:creationId xmlns:a16="http://schemas.microsoft.com/office/drawing/2014/main" id="{09240466-2EF1-28E6-1BBC-D847CE95F8CB}"/>
                </a:ext>
              </a:extLst>
            </p:cNvPr>
            <p:cNvSpPr txBox="1"/>
            <p:nvPr/>
          </p:nvSpPr>
          <p:spPr>
            <a:xfrm>
              <a:off x="4858671" y="3870955"/>
              <a:ext cx="650874" cy="246221"/>
            </a:xfrm>
            <a:prstGeom prst="rect">
              <a:avLst/>
            </a:prstGeom>
            <a:noFill/>
          </p:spPr>
          <p:txBody>
            <a:bodyPr wrap="square" lIns="0" tIns="0" rIns="0" bIns="0" rtlCol="0">
              <a:spAutoFit/>
            </a:bodyPr>
            <a:lstStyle/>
            <a:p>
              <a:pPr algn="ctr"/>
              <a:r>
                <a:rPr lang="en-GB" sz="1600"/>
                <a:t>Audit</a:t>
              </a:r>
              <a:endParaRPr lang="en-US" sz="1600"/>
            </a:p>
          </p:txBody>
        </p:sp>
        <p:sp>
          <p:nvSpPr>
            <p:cNvPr id="40" name="TextBox 39">
              <a:extLst>
                <a:ext uri="{FF2B5EF4-FFF2-40B4-BE49-F238E27FC236}">
                  <a16:creationId xmlns:a16="http://schemas.microsoft.com/office/drawing/2014/main" id="{E7F2656F-85E6-6413-1563-87116D6E17D4}"/>
                </a:ext>
              </a:extLst>
            </p:cNvPr>
            <p:cNvSpPr txBox="1"/>
            <p:nvPr/>
          </p:nvSpPr>
          <p:spPr>
            <a:xfrm>
              <a:off x="6431574" y="3845407"/>
              <a:ext cx="1238311" cy="246221"/>
            </a:xfrm>
            <a:prstGeom prst="rect">
              <a:avLst/>
            </a:prstGeom>
            <a:noFill/>
          </p:spPr>
          <p:txBody>
            <a:bodyPr wrap="square" lIns="0" tIns="0" rIns="0" bIns="0" rtlCol="0">
              <a:spAutoFit/>
            </a:bodyPr>
            <a:lstStyle/>
            <a:p>
              <a:pPr algn="ctr"/>
              <a:r>
                <a:rPr lang="en-GB" sz="1600"/>
                <a:t>Commit</a:t>
              </a:r>
              <a:endParaRPr lang="en-US" sz="1600"/>
            </a:p>
          </p:txBody>
        </p:sp>
      </p:grpSp>
      <p:sp>
        <p:nvSpPr>
          <p:cNvPr id="3" name="TextBox 2">
            <a:extLst>
              <a:ext uri="{FF2B5EF4-FFF2-40B4-BE49-F238E27FC236}">
                <a16:creationId xmlns:a16="http://schemas.microsoft.com/office/drawing/2014/main" id="{294B7BCD-1C5B-7186-1753-95F58E2B66CD}"/>
              </a:ext>
            </a:extLst>
          </p:cNvPr>
          <p:cNvSpPr txBox="1"/>
          <p:nvPr/>
        </p:nvSpPr>
        <p:spPr>
          <a:xfrm>
            <a:off x="5496756" y="601682"/>
            <a:ext cx="4570482" cy="1107996"/>
          </a:xfrm>
          <a:prstGeom prst="rect">
            <a:avLst/>
          </a:prstGeom>
          <a:noFill/>
        </p:spPr>
        <p:txBody>
          <a:bodyPr wrap="square" lIns="0" tIns="0" rIns="0" bIns="0" rtlCol="0">
            <a:spAutoFit/>
          </a:bodyPr>
          <a:lstStyle/>
          <a:p>
            <a:pPr algn="l"/>
            <a:r>
              <a:rPr lang="en-US" sz="2400"/>
              <a:t>Questions?</a:t>
            </a:r>
          </a:p>
          <a:p>
            <a:pPr algn="l"/>
            <a:endParaRPr lang="en-US" sz="2400"/>
          </a:p>
          <a:p>
            <a:pPr algn="l"/>
            <a:r>
              <a:rPr lang="en-US" sz="2400" err="1">
                <a:ln w="0"/>
                <a:solidFill>
                  <a:schemeClr val="accent1"/>
                </a:solidFill>
                <a:effectLst>
                  <a:outerShdw blurRad="38100" dist="25400" dir="5400000" algn="ctr" rotWithShape="0">
                    <a:srgbClr val="6E747A">
                      <a:alpha val="43000"/>
                    </a:srgbClr>
                  </a:outerShdw>
                </a:effectLst>
              </a:rPr>
              <a:t>shubham_mishra@berkeley.edu</a:t>
            </a:r>
            <a:endParaRPr lang="en-US" sz="2400">
              <a:ln w="0"/>
              <a:solidFill>
                <a:schemeClr val="accent1"/>
              </a:solidFill>
              <a:effectLst>
                <a:outerShdw blurRad="38100" dist="25400" dir="5400000" algn="ctr" rotWithShape="0">
                  <a:srgbClr val="6E747A">
                    <a:alpha val="43000"/>
                  </a:srgbClr>
                </a:outerShdw>
              </a:effectLst>
            </a:endParaRPr>
          </a:p>
        </p:txBody>
      </p:sp>
      <p:grpSp>
        <p:nvGrpSpPr>
          <p:cNvPr id="67" name="Group 66">
            <a:extLst>
              <a:ext uri="{FF2B5EF4-FFF2-40B4-BE49-F238E27FC236}">
                <a16:creationId xmlns:a16="http://schemas.microsoft.com/office/drawing/2014/main" id="{15DBF2F1-7EFF-E799-9EC2-43EBB5FCF088}"/>
              </a:ext>
            </a:extLst>
          </p:cNvPr>
          <p:cNvGrpSpPr/>
          <p:nvPr/>
        </p:nvGrpSpPr>
        <p:grpSpPr>
          <a:xfrm>
            <a:off x="815223" y="4471494"/>
            <a:ext cx="5026142" cy="1304584"/>
            <a:chOff x="815222" y="4444317"/>
            <a:chExt cx="5130847" cy="1331761"/>
          </a:xfrm>
        </p:grpSpPr>
        <p:grpSp>
          <p:nvGrpSpPr>
            <p:cNvPr id="65" name="Group 64">
              <a:extLst>
                <a:ext uri="{FF2B5EF4-FFF2-40B4-BE49-F238E27FC236}">
                  <a16:creationId xmlns:a16="http://schemas.microsoft.com/office/drawing/2014/main" id="{CC691A2C-A6C4-598B-E6E9-0D47354E4DF5}"/>
                </a:ext>
              </a:extLst>
            </p:cNvPr>
            <p:cNvGrpSpPr/>
            <p:nvPr/>
          </p:nvGrpSpPr>
          <p:grpSpPr>
            <a:xfrm>
              <a:off x="815222" y="4444317"/>
              <a:ext cx="4987284" cy="1314600"/>
              <a:chOff x="1746453" y="2014180"/>
              <a:chExt cx="4987284" cy="1314600"/>
            </a:xfrm>
          </p:grpSpPr>
          <p:grpSp>
            <p:nvGrpSpPr>
              <p:cNvPr id="64" name="Group 63">
                <a:extLst>
                  <a:ext uri="{FF2B5EF4-FFF2-40B4-BE49-F238E27FC236}">
                    <a16:creationId xmlns:a16="http://schemas.microsoft.com/office/drawing/2014/main" id="{1736B70B-D034-6656-2CBF-2808D64793C9}"/>
                  </a:ext>
                </a:extLst>
              </p:cNvPr>
              <p:cNvGrpSpPr/>
              <p:nvPr/>
            </p:nvGrpSpPr>
            <p:grpSpPr>
              <a:xfrm>
                <a:off x="5356744" y="2014180"/>
                <a:ext cx="1376993" cy="1314600"/>
                <a:chOff x="9340002" y="3639161"/>
                <a:chExt cx="1376993" cy="1314600"/>
              </a:xfrm>
            </p:grpSpPr>
            <p:sp>
              <p:nvSpPr>
                <p:cNvPr id="10" name="Rectangle: Rounded Corners 74">
                  <a:extLst>
                    <a:ext uri="{FF2B5EF4-FFF2-40B4-BE49-F238E27FC236}">
                      <a16:creationId xmlns:a16="http://schemas.microsoft.com/office/drawing/2014/main" id="{E06E139A-50ED-80A0-EE8B-6D48FD74599A}"/>
                    </a:ext>
                  </a:extLst>
                </p:cNvPr>
                <p:cNvSpPr/>
                <p:nvPr/>
              </p:nvSpPr>
              <p:spPr bwMode="auto">
                <a:xfrm>
                  <a:off x="9340002" y="3897357"/>
                  <a:ext cx="1202164" cy="1056404"/>
                </a:xfrm>
                <a:prstGeom prst="roundRect">
                  <a:avLst/>
                </a:prstGeom>
                <a:noFill/>
                <a:ln w="190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 name="Oval 10">
                  <a:extLst>
                    <a:ext uri="{FF2B5EF4-FFF2-40B4-BE49-F238E27FC236}">
                      <a16:creationId xmlns:a16="http://schemas.microsoft.com/office/drawing/2014/main" id="{38A54689-1E3C-EB99-8422-EA050E2C5207}"/>
                    </a:ext>
                  </a:extLst>
                </p:cNvPr>
                <p:cNvSpPr/>
                <p:nvPr/>
              </p:nvSpPr>
              <p:spPr bwMode="auto">
                <a:xfrm>
                  <a:off x="9783142" y="4041461"/>
                  <a:ext cx="315884" cy="296342"/>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3" name="Oval 12">
                  <a:extLst>
                    <a:ext uri="{FF2B5EF4-FFF2-40B4-BE49-F238E27FC236}">
                      <a16:creationId xmlns:a16="http://schemas.microsoft.com/office/drawing/2014/main" id="{942BBD42-0AF5-6A65-FF61-286F225962CA}"/>
                    </a:ext>
                  </a:extLst>
                </p:cNvPr>
                <p:cNvSpPr/>
                <p:nvPr/>
              </p:nvSpPr>
              <p:spPr bwMode="auto">
                <a:xfrm>
                  <a:off x="9464748" y="4494442"/>
                  <a:ext cx="315884" cy="296342"/>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4" name="Oval 13">
                  <a:extLst>
                    <a:ext uri="{FF2B5EF4-FFF2-40B4-BE49-F238E27FC236}">
                      <a16:creationId xmlns:a16="http://schemas.microsoft.com/office/drawing/2014/main" id="{9A0342D7-D804-CEC4-3937-5D6FF1E3ECC0}"/>
                    </a:ext>
                  </a:extLst>
                </p:cNvPr>
                <p:cNvSpPr/>
                <p:nvPr/>
              </p:nvSpPr>
              <p:spPr bwMode="auto">
                <a:xfrm>
                  <a:off x="10099025" y="4494442"/>
                  <a:ext cx="315884" cy="296342"/>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44" name="Picture 2">
                  <a:extLst>
                    <a:ext uri="{FF2B5EF4-FFF2-40B4-BE49-F238E27FC236}">
                      <a16:creationId xmlns:a16="http://schemas.microsoft.com/office/drawing/2014/main" id="{B0FF6D7F-3CAA-CDB3-2C6E-5C982594B6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6233" y="3639161"/>
                  <a:ext cx="500762" cy="46978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0BA717E1-2432-F9A5-F924-BAADAF339739}"/>
                    </a:ext>
                  </a:extLst>
                </p:cNvPr>
                <p:cNvGrpSpPr/>
                <p:nvPr/>
              </p:nvGrpSpPr>
              <p:grpSpPr>
                <a:xfrm>
                  <a:off x="10048843" y="4428005"/>
                  <a:ext cx="412643" cy="412643"/>
                  <a:chOff x="10460611" y="3971387"/>
                  <a:chExt cx="412643" cy="412643"/>
                </a:xfrm>
              </p:grpSpPr>
              <p:sp>
                <p:nvSpPr>
                  <p:cNvPr id="53" name="Oval 52">
                    <a:extLst>
                      <a:ext uri="{FF2B5EF4-FFF2-40B4-BE49-F238E27FC236}">
                        <a16:creationId xmlns:a16="http://schemas.microsoft.com/office/drawing/2014/main" id="{F3C170B7-051D-FFAE-84A7-695A84AC122A}"/>
                      </a:ext>
                    </a:extLst>
                  </p:cNvPr>
                  <p:cNvSpPr/>
                  <p:nvPr/>
                </p:nvSpPr>
                <p:spPr bwMode="auto">
                  <a:xfrm>
                    <a:off x="10486932" y="3994727"/>
                    <a:ext cx="360000" cy="360000"/>
                  </a:xfrm>
                  <a:prstGeom prst="ellipse">
                    <a:avLst/>
                  </a:prstGeom>
                  <a:solidFill>
                    <a:schemeClr val="accent3"/>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4" name="Graphic 62" descr="Close with solid fill">
                    <a:extLst>
                      <a:ext uri="{FF2B5EF4-FFF2-40B4-BE49-F238E27FC236}">
                        <a16:creationId xmlns:a16="http://schemas.microsoft.com/office/drawing/2014/main" id="{A25D65BC-2BA3-915B-AA50-F12CAED956FF}"/>
                      </a:ext>
                    </a:extLst>
                  </p:cNvPr>
                  <p:cNvSpPr/>
                  <p:nvPr/>
                </p:nvSpPr>
                <p:spPr>
                  <a:xfrm>
                    <a:off x="10460611" y="3971387"/>
                    <a:ext cx="412643" cy="412643"/>
                  </a:xfrm>
                  <a:custGeom>
                    <a:avLst/>
                    <a:gdLst>
                      <a:gd name="connsiteX0" fmla="*/ 412644 w 412643"/>
                      <a:gd name="connsiteY0" fmla="*/ 49541 h 412643"/>
                      <a:gd name="connsiteX1" fmla="*/ 363103 w 412643"/>
                      <a:gd name="connsiteY1" fmla="*/ 0 h 412643"/>
                      <a:gd name="connsiteX2" fmla="*/ 206322 w 412643"/>
                      <a:gd name="connsiteY2" fmla="*/ 156781 h 412643"/>
                      <a:gd name="connsiteX3" fmla="*/ 49541 w 412643"/>
                      <a:gd name="connsiteY3" fmla="*/ 0 h 412643"/>
                      <a:gd name="connsiteX4" fmla="*/ 0 w 412643"/>
                      <a:gd name="connsiteY4" fmla="*/ 49541 h 412643"/>
                      <a:gd name="connsiteX5" fmla="*/ 156781 w 412643"/>
                      <a:gd name="connsiteY5" fmla="*/ 206322 h 412643"/>
                      <a:gd name="connsiteX6" fmla="*/ 0 w 412643"/>
                      <a:gd name="connsiteY6" fmla="*/ 363103 h 412643"/>
                      <a:gd name="connsiteX7" fmla="*/ 49541 w 412643"/>
                      <a:gd name="connsiteY7" fmla="*/ 412644 h 412643"/>
                      <a:gd name="connsiteX8" fmla="*/ 206322 w 412643"/>
                      <a:gd name="connsiteY8" fmla="*/ 255862 h 412643"/>
                      <a:gd name="connsiteX9" fmla="*/ 363103 w 412643"/>
                      <a:gd name="connsiteY9" fmla="*/ 412644 h 412643"/>
                      <a:gd name="connsiteX10" fmla="*/ 412644 w 412643"/>
                      <a:gd name="connsiteY10" fmla="*/ 363103 h 412643"/>
                      <a:gd name="connsiteX11" fmla="*/ 255862 w 412643"/>
                      <a:gd name="connsiteY11" fmla="*/ 206322 h 41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643" h="412643">
                        <a:moveTo>
                          <a:pt x="412644" y="49541"/>
                        </a:moveTo>
                        <a:lnTo>
                          <a:pt x="363103" y="0"/>
                        </a:lnTo>
                        <a:lnTo>
                          <a:pt x="206322" y="156781"/>
                        </a:lnTo>
                        <a:lnTo>
                          <a:pt x="49541" y="0"/>
                        </a:lnTo>
                        <a:lnTo>
                          <a:pt x="0" y="49541"/>
                        </a:lnTo>
                        <a:lnTo>
                          <a:pt x="156781" y="206322"/>
                        </a:lnTo>
                        <a:lnTo>
                          <a:pt x="0" y="363103"/>
                        </a:lnTo>
                        <a:lnTo>
                          <a:pt x="49541" y="412644"/>
                        </a:lnTo>
                        <a:lnTo>
                          <a:pt x="206322" y="255862"/>
                        </a:lnTo>
                        <a:lnTo>
                          <a:pt x="363103" y="412644"/>
                        </a:lnTo>
                        <a:lnTo>
                          <a:pt x="412644" y="363103"/>
                        </a:lnTo>
                        <a:lnTo>
                          <a:pt x="255862" y="206322"/>
                        </a:lnTo>
                        <a:close/>
                      </a:path>
                    </a:pathLst>
                  </a:custGeom>
                  <a:solidFill>
                    <a:srgbClr val="FF0000"/>
                  </a:solidFill>
                  <a:ln w="5755" cap="flat">
                    <a:noFill/>
                    <a:prstDash val="solid"/>
                    <a:miter/>
                  </a:ln>
                </p:spPr>
                <p:txBody>
                  <a:bodyPr rtlCol="0" anchor="ctr"/>
                  <a:lstStyle/>
                  <a:p>
                    <a:endParaRPr lang="en-US"/>
                  </a:p>
                </p:txBody>
              </p:sp>
            </p:grpSp>
          </p:grpSp>
          <p:grpSp>
            <p:nvGrpSpPr>
              <p:cNvPr id="63" name="Group 62">
                <a:extLst>
                  <a:ext uri="{FF2B5EF4-FFF2-40B4-BE49-F238E27FC236}">
                    <a16:creationId xmlns:a16="http://schemas.microsoft.com/office/drawing/2014/main" id="{BA5596BC-B9D3-80C0-8570-9FC3065E4CEF}"/>
                  </a:ext>
                </a:extLst>
              </p:cNvPr>
              <p:cNvGrpSpPr/>
              <p:nvPr/>
            </p:nvGrpSpPr>
            <p:grpSpPr>
              <a:xfrm>
                <a:off x="3571396" y="2028550"/>
                <a:ext cx="1456965" cy="1285860"/>
                <a:chOff x="7501725" y="2261384"/>
                <a:chExt cx="1456965" cy="1285860"/>
              </a:xfrm>
            </p:grpSpPr>
            <p:sp>
              <p:nvSpPr>
                <p:cNvPr id="4" name="Rectangle: Rounded Corners 74">
                  <a:extLst>
                    <a:ext uri="{FF2B5EF4-FFF2-40B4-BE49-F238E27FC236}">
                      <a16:creationId xmlns:a16="http://schemas.microsoft.com/office/drawing/2014/main" id="{F85BE59C-79AA-345E-16F2-9EF5AB659B70}"/>
                    </a:ext>
                  </a:extLst>
                </p:cNvPr>
                <p:cNvSpPr/>
                <p:nvPr/>
              </p:nvSpPr>
              <p:spPr bwMode="auto">
                <a:xfrm>
                  <a:off x="7501725" y="2389748"/>
                  <a:ext cx="1204941" cy="1059117"/>
                </a:xfrm>
                <a:prstGeom prst="roundRect">
                  <a:avLst/>
                </a:prstGeom>
                <a:noFill/>
                <a:ln w="190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Oval 5">
                  <a:extLst>
                    <a:ext uri="{FF2B5EF4-FFF2-40B4-BE49-F238E27FC236}">
                      <a16:creationId xmlns:a16="http://schemas.microsoft.com/office/drawing/2014/main" id="{AB92263C-0E81-BD2A-92FA-4AB9E8D70D59}"/>
                    </a:ext>
                  </a:extLst>
                </p:cNvPr>
                <p:cNvSpPr/>
                <p:nvPr/>
              </p:nvSpPr>
              <p:spPr bwMode="auto">
                <a:xfrm>
                  <a:off x="7945888" y="2534222"/>
                  <a:ext cx="316613" cy="297103"/>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 name="Oval 6">
                  <a:extLst>
                    <a:ext uri="{FF2B5EF4-FFF2-40B4-BE49-F238E27FC236}">
                      <a16:creationId xmlns:a16="http://schemas.microsoft.com/office/drawing/2014/main" id="{A6C8FA53-C8F1-0243-17C5-6B543C1D0D38}"/>
                    </a:ext>
                  </a:extLst>
                </p:cNvPr>
                <p:cNvSpPr/>
                <p:nvPr/>
              </p:nvSpPr>
              <p:spPr bwMode="auto">
                <a:xfrm>
                  <a:off x="7626759" y="2988367"/>
                  <a:ext cx="316613" cy="297103"/>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54E7D449-AD53-D04B-0487-71A9E4893FB9}"/>
                    </a:ext>
                  </a:extLst>
                </p:cNvPr>
                <p:cNvSpPr/>
                <p:nvPr/>
              </p:nvSpPr>
              <p:spPr bwMode="auto">
                <a:xfrm>
                  <a:off x="8262502" y="2988367"/>
                  <a:ext cx="316613" cy="297103"/>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46" name="Picture 45">
                  <a:extLst>
                    <a:ext uri="{FF2B5EF4-FFF2-40B4-BE49-F238E27FC236}">
                      <a16:creationId xmlns:a16="http://schemas.microsoft.com/office/drawing/2014/main" id="{A15C117D-E0D3-4300-7CE0-2F5DCFFC81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0808" y="2261384"/>
                  <a:ext cx="537882" cy="432307"/>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6E4B313A-0F0A-3C81-C97A-602890D4776B}"/>
                    </a:ext>
                  </a:extLst>
                </p:cNvPr>
                <p:cNvGrpSpPr/>
                <p:nvPr/>
              </p:nvGrpSpPr>
              <p:grpSpPr>
                <a:xfrm>
                  <a:off x="8198190" y="2930596"/>
                  <a:ext cx="412643" cy="412643"/>
                  <a:chOff x="10460611" y="3971387"/>
                  <a:chExt cx="412643" cy="412643"/>
                </a:xfrm>
              </p:grpSpPr>
              <p:sp>
                <p:nvSpPr>
                  <p:cNvPr id="56" name="Oval 55">
                    <a:extLst>
                      <a:ext uri="{FF2B5EF4-FFF2-40B4-BE49-F238E27FC236}">
                        <a16:creationId xmlns:a16="http://schemas.microsoft.com/office/drawing/2014/main" id="{BD871C6C-58CA-0A10-745A-48EBB969BC55}"/>
                      </a:ext>
                    </a:extLst>
                  </p:cNvPr>
                  <p:cNvSpPr/>
                  <p:nvPr/>
                </p:nvSpPr>
                <p:spPr bwMode="auto">
                  <a:xfrm>
                    <a:off x="10486932" y="3994727"/>
                    <a:ext cx="360000" cy="360000"/>
                  </a:xfrm>
                  <a:prstGeom prst="ellipse">
                    <a:avLst/>
                  </a:prstGeom>
                  <a:solidFill>
                    <a:schemeClr val="accent3"/>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7" name="Graphic 62" descr="Close with solid fill">
                    <a:extLst>
                      <a:ext uri="{FF2B5EF4-FFF2-40B4-BE49-F238E27FC236}">
                        <a16:creationId xmlns:a16="http://schemas.microsoft.com/office/drawing/2014/main" id="{29B5D7BF-FB8A-9766-0E9F-7373194B047E}"/>
                      </a:ext>
                    </a:extLst>
                  </p:cNvPr>
                  <p:cNvSpPr/>
                  <p:nvPr/>
                </p:nvSpPr>
                <p:spPr>
                  <a:xfrm>
                    <a:off x="10460611" y="3971387"/>
                    <a:ext cx="412643" cy="412643"/>
                  </a:xfrm>
                  <a:custGeom>
                    <a:avLst/>
                    <a:gdLst>
                      <a:gd name="connsiteX0" fmla="*/ 412644 w 412643"/>
                      <a:gd name="connsiteY0" fmla="*/ 49541 h 412643"/>
                      <a:gd name="connsiteX1" fmla="*/ 363103 w 412643"/>
                      <a:gd name="connsiteY1" fmla="*/ 0 h 412643"/>
                      <a:gd name="connsiteX2" fmla="*/ 206322 w 412643"/>
                      <a:gd name="connsiteY2" fmla="*/ 156781 h 412643"/>
                      <a:gd name="connsiteX3" fmla="*/ 49541 w 412643"/>
                      <a:gd name="connsiteY3" fmla="*/ 0 h 412643"/>
                      <a:gd name="connsiteX4" fmla="*/ 0 w 412643"/>
                      <a:gd name="connsiteY4" fmla="*/ 49541 h 412643"/>
                      <a:gd name="connsiteX5" fmla="*/ 156781 w 412643"/>
                      <a:gd name="connsiteY5" fmla="*/ 206322 h 412643"/>
                      <a:gd name="connsiteX6" fmla="*/ 0 w 412643"/>
                      <a:gd name="connsiteY6" fmla="*/ 363103 h 412643"/>
                      <a:gd name="connsiteX7" fmla="*/ 49541 w 412643"/>
                      <a:gd name="connsiteY7" fmla="*/ 412644 h 412643"/>
                      <a:gd name="connsiteX8" fmla="*/ 206322 w 412643"/>
                      <a:gd name="connsiteY8" fmla="*/ 255862 h 412643"/>
                      <a:gd name="connsiteX9" fmla="*/ 363103 w 412643"/>
                      <a:gd name="connsiteY9" fmla="*/ 412644 h 412643"/>
                      <a:gd name="connsiteX10" fmla="*/ 412644 w 412643"/>
                      <a:gd name="connsiteY10" fmla="*/ 363103 h 412643"/>
                      <a:gd name="connsiteX11" fmla="*/ 255862 w 412643"/>
                      <a:gd name="connsiteY11" fmla="*/ 206322 h 41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643" h="412643">
                        <a:moveTo>
                          <a:pt x="412644" y="49541"/>
                        </a:moveTo>
                        <a:lnTo>
                          <a:pt x="363103" y="0"/>
                        </a:lnTo>
                        <a:lnTo>
                          <a:pt x="206322" y="156781"/>
                        </a:lnTo>
                        <a:lnTo>
                          <a:pt x="49541" y="0"/>
                        </a:lnTo>
                        <a:lnTo>
                          <a:pt x="0" y="49541"/>
                        </a:lnTo>
                        <a:lnTo>
                          <a:pt x="156781" y="206322"/>
                        </a:lnTo>
                        <a:lnTo>
                          <a:pt x="0" y="363103"/>
                        </a:lnTo>
                        <a:lnTo>
                          <a:pt x="49541" y="412644"/>
                        </a:lnTo>
                        <a:lnTo>
                          <a:pt x="206322" y="255862"/>
                        </a:lnTo>
                        <a:lnTo>
                          <a:pt x="363103" y="412644"/>
                        </a:lnTo>
                        <a:lnTo>
                          <a:pt x="412644" y="363103"/>
                        </a:lnTo>
                        <a:lnTo>
                          <a:pt x="255862" y="206322"/>
                        </a:lnTo>
                        <a:close/>
                      </a:path>
                    </a:pathLst>
                  </a:custGeom>
                  <a:solidFill>
                    <a:srgbClr val="FF0000"/>
                  </a:solidFill>
                  <a:ln w="5755" cap="flat">
                    <a:noFill/>
                    <a:prstDash val="solid"/>
                    <a:miter/>
                  </a:ln>
                </p:spPr>
                <p:txBody>
                  <a:bodyPr rtlCol="0" anchor="ctr"/>
                  <a:lstStyle/>
                  <a:p>
                    <a:endParaRPr lang="en-US"/>
                  </a:p>
                </p:txBody>
              </p:sp>
            </p:grpSp>
            <p:pic>
              <p:nvPicPr>
                <p:cNvPr id="9" name="Picture 4">
                  <a:extLst>
                    <a:ext uri="{FF2B5EF4-FFF2-40B4-BE49-F238E27FC236}">
                      <a16:creationId xmlns:a16="http://schemas.microsoft.com/office/drawing/2014/main" id="{F4A687CF-1A09-D83C-5803-9FAFBDE050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9115" y="3272610"/>
                  <a:ext cx="292669" cy="2746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73DEAC13-6B89-2427-C842-F369D5E9E492}"/>
                  </a:ext>
                </a:extLst>
              </p:cNvPr>
              <p:cNvGrpSpPr/>
              <p:nvPr/>
            </p:nvGrpSpPr>
            <p:grpSpPr>
              <a:xfrm>
                <a:off x="1746453" y="2042930"/>
                <a:ext cx="1496560" cy="1257100"/>
                <a:chOff x="1746453" y="2117070"/>
                <a:chExt cx="1496560" cy="1257100"/>
              </a:xfrm>
            </p:grpSpPr>
            <p:pic>
              <p:nvPicPr>
                <p:cNvPr id="45" name="Picture 44" descr="A logo of a company&#10;&#10;AI-generated content may be incorrect.">
                  <a:extLst>
                    <a:ext uri="{FF2B5EF4-FFF2-40B4-BE49-F238E27FC236}">
                      <a16:creationId xmlns:a16="http://schemas.microsoft.com/office/drawing/2014/main" id="{4FE33272-AA5A-6D84-EA95-F3E633D78179}"/>
                    </a:ext>
                  </a:extLst>
                </p:cNvPr>
                <p:cNvPicPr>
                  <a:picLocks noChangeAspect="1"/>
                </p:cNvPicPr>
                <p:nvPr/>
              </p:nvPicPr>
              <p:blipFill>
                <a:blip r:embed="rId7"/>
                <a:stretch>
                  <a:fillRect/>
                </a:stretch>
              </p:blipFill>
              <p:spPr>
                <a:xfrm>
                  <a:off x="2627808" y="2117070"/>
                  <a:ext cx="615205" cy="615205"/>
                </a:xfrm>
                <a:prstGeom prst="rect">
                  <a:avLst/>
                </a:prstGeom>
              </p:spPr>
            </p:pic>
            <p:sp>
              <p:nvSpPr>
                <p:cNvPr id="47" name="Rectangle: Rounded Corners 74">
                  <a:extLst>
                    <a:ext uri="{FF2B5EF4-FFF2-40B4-BE49-F238E27FC236}">
                      <a16:creationId xmlns:a16="http://schemas.microsoft.com/office/drawing/2014/main" id="{5E386A9D-EEB5-F58C-FB24-452AA359D4E8}"/>
                    </a:ext>
                  </a:extLst>
                </p:cNvPr>
                <p:cNvSpPr/>
                <p:nvPr/>
              </p:nvSpPr>
              <p:spPr bwMode="auto">
                <a:xfrm>
                  <a:off x="1746453" y="2304418"/>
                  <a:ext cx="1188959" cy="1053813"/>
                </a:xfrm>
                <a:prstGeom prst="roundRect">
                  <a:avLst/>
                </a:prstGeom>
                <a:noFill/>
                <a:ln w="1905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8" name="Oval 47">
                  <a:extLst>
                    <a:ext uri="{FF2B5EF4-FFF2-40B4-BE49-F238E27FC236}">
                      <a16:creationId xmlns:a16="http://schemas.microsoft.com/office/drawing/2014/main" id="{2AA9C01E-6BB1-9BF2-7C8B-891AE6087057}"/>
                    </a:ext>
                  </a:extLst>
                </p:cNvPr>
                <p:cNvSpPr/>
                <p:nvPr/>
              </p:nvSpPr>
              <p:spPr bwMode="auto">
                <a:xfrm>
                  <a:off x="2184725" y="2448169"/>
                  <a:ext cx="312414" cy="295615"/>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9" name="Oval 48">
                  <a:extLst>
                    <a:ext uri="{FF2B5EF4-FFF2-40B4-BE49-F238E27FC236}">
                      <a16:creationId xmlns:a16="http://schemas.microsoft.com/office/drawing/2014/main" id="{980BCBB1-E5F4-E8DE-DACB-6E6E63F8B605}"/>
                    </a:ext>
                  </a:extLst>
                </p:cNvPr>
                <p:cNvSpPr/>
                <p:nvPr/>
              </p:nvSpPr>
              <p:spPr bwMode="auto">
                <a:xfrm>
                  <a:off x="1869829" y="2900039"/>
                  <a:ext cx="312414" cy="295615"/>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0" name="Oval 49">
                  <a:extLst>
                    <a:ext uri="{FF2B5EF4-FFF2-40B4-BE49-F238E27FC236}">
                      <a16:creationId xmlns:a16="http://schemas.microsoft.com/office/drawing/2014/main" id="{CD9D04C0-1A8D-83DC-E5A1-E841DB0888FB}"/>
                    </a:ext>
                  </a:extLst>
                </p:cNvPr>
                <p:cNvSpPr/>
                <p:nvPr/>
              </p:nvSpPr>
              <p:spPr bwMode="auto">
                <a:xfrm>
                  <a:off x="2497139" y="2900039"/>
                  <a:ext cx="312414" cy="295615"/>
                </a:xfrm>
                <a:prstGeom prst="ellipse">
                  <a:avLst/>
                </a:prstGeom>
                <a:solidFill>
                  <a:srgbClr val="FFB900"/>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8" name="Graphic 57" descr="Devil face with solid fill with solid fill">
                  <a:extLst>
                    <a:ext uri="{FF2B5EF4-FFF2-40B4-BE49-F238E27FC236}">
                      <a16:creationId xmlns:a16="http://schemas.microsoft.com/office/drawing/2014/main" id="{AA9DC226-DD88-9390-D36E-60CBF062ED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30051" y="2379399"/>
                  <a:ext cx="418603" cy="418603"/>
                </a:xfrm>
                <a:prstGeom prst="rect">
                  <a:avLst/>
                </a:prstGeom>
              </p:spPr>
            </p:pic>
            <p:pic>
              <p:nvPicPr>
                <p:cNvPr id="59" name="Graphic 58" descr="Devil face with solid fill with solid fill">
                  <a:extLst>
                    <a:ext uri="{FF2B5EF4-FFF2-40B4-BE49-F238E27FC236}">
                      <a16:creationId xmlns:a16="http://schemas.microsoft.com/office/drawing/2014/main" id="{2383763F-4C0B-2AC9-2343-D9B36B9534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17300" y="2827469"/>
                  <a:ext cx="418603" cy="418603"/>
                </a:xfrm>
                <a:prstGeom prst="rect">
                  <a:avLst/>
                </a:prstGeom>
              </p:spPr>
            </p:pic>
            <p:pic>
              <p:nvPicPr>
                <p:cNvPr id="60" name="Graphic 59" descr="Devil face with solid fill with solid fill">
                  <a:extLst>
                    <a:ext uri="{FF2B5EF4-FFF2-40B4-BE49-F238E27FC236}">
                      <a16:creationId xmlns:a16="http://schemas.microsoft.com/office/drawing/2014/main" id="{DA2691A1-335C-17AE-96B0-A08AEE3A83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44044" y="2833564"/>
                  <a:ext cx="418603" cy="418603"/>
                </a:xfrm>
                <a:prstGeom prst="rect">
                  <a:avLst/>
                </a:prstGeom>
              </p:spPr>
            </p:pic>
            <p:pic>
              <p:nvPicPr>
                <p:cNvPr id="51" name="Graphic 50">
                  <a:extLst>
                    <a:ext uri="{FF2B5EF4-FFF2-40B4-BE49-F238E27FC236}">
                      <a16:creationId xmlns:a16="http://schemas.microsoft.com/office/drawing/2014/main" id="{3EFB2968-1D3A-9A47-FEC4-5F43AB5210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87528" y="3179716"/>
                  <a:ext cx="500762" cy="194454"/>
                </a:xfrm>
                <a:prstGeom prst="rect">
                  <a:avLst/>
                </a:prstGeom>
              </p:spPr>
            </p:pic>
          </p:grpSp>
        </p:grpSp>
        <p:pic>
          <p:nvPicPr>
            <p:cNvPr id="42" name="Picture 41">
              <a:extLst>
                <a:ext uri="{FF2B5EF4-FFF2-40B4-BE49-F238E27FC236}">
                  <a16:creationId xmlns:a16="http://schemas.microsoft.com/office/drawing/2014/main" id="{4EE1F712-3A8F-856A-B95B-04AEE981F12B}"/>
                </a:ext>
              </a:extLst>
            </p:cNvPr>
            <p:cNvPicPr>
              <a:picLocks noChangeAspect="1"/>
            </p:cNvPicPr>
            <p:nvPr/>
          </p:nvPicPr>
          <p:blipFill>
            <a:blip r:embed="rId12"/>
            <a:stretch>
              <a:fillRect/>
            </a:stretch>
          </p:blipFill>
          <p:spPr>
            <a:xfrm>
              <a:off x="5445307" y="5503604"/>
              <a:ext cx="500762" cy="272474"/>
            </a:xfrm>
            <a:prstGeom prst="rect">
              <a:avLst/>
            </a:prstGeom>
          </p:spPr>
        </p:pic>
      </p:grpSp>
      <p:pic>
        <p:nvPicPr>
          <p:cNvPr id="17" name="Picture 16">
            <a:extLst>
              <a:ext uri="{FF2B5EF4-FFF2-40B4-BE49-F238E27FC236}">
                <a16:creationId xmlns:a16="http://schemas.microsoft.com/office/drawing/2014/main" id="{E58B3507-9407-6E9C-D6F3-4FB90237CFAF}"/>
              </a:ext>
            </a:extLst>
          </p:cNvPr>
          <p:cNvPicPr>
            <a:picLocks noChangeAspect="1"/>
          </p:cNvPicPr>
          <p:nvPr/>
        </p:nvPicPr>
        <p:blipFill>
          <a:blip r:embed="rId13"/>
          <a:stretch>
            <a:fillRect/>
          </a:stretch>
        </p:blipFill>
        <p:spPr>
          <a:xfrm>
            <a:off x="9931774" y="598787"/>
            <a:ext cx="1737458" cy="1737458"/>
          </a:xfrm>
          <a:prstGeom prst="rect">
            <a:avLst/>
          </a:prstGeom>
        </p:spPr>
      </p:pic>
    </p:spTree>
    <p:extLst>
      <p:ext uri="{BB962C8B-B14F-4D97-AF65-F5344CB8AC3E}">
        <p14:creationId xmlns:p14="http://schemas.microsoft.com/office/powerpoint/2010/main" val="3827353297"/>
      </p:ext>
    </p:extLst>
  </p:cSld>
  <p:clrMapOvr>
    <a:masterClrMapping/>
  </p:clrMapOvr>
  <p:transition>
    <p:fade/>
  </p:transition>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51F306-4580-3DBD-686E-700FDB00B5F8}"/>
              </a:ext>
            </a:extLst>
          </p:cNvPr>
          <p:cNvSpPr>
            <a:spLocks noGrp="1"/>
          </p:cNvSpPr>
          <p:nvPr>
            <p:ph type="title"/>
          </p:nvPr>
        </p:nvSpPr>
        <p:spPr>
          <a:xfrm>
            <a:off x="838201" y="2949638"/>
            <a:ext cx="10515600" cy="625154"/>
          </a:xfrm>
        </p:spPr>
        <p:txBody>
          <a:bodyPr>
            <a:normAutofit fontScale="90000"/>
          </a:bodyPr>
          <a:lstStyle/>
          <a:p>
            <a:r>
              <a:rPr lang="en-US" dirty="0"/>
              <a:t>Backup Slides</a:t>
            </a:r>
          </a:p>
        </p:txBody>
      </p:sp>
      <p:sp>
        <p:nvSpPr>
          <p:cNvPr id="4" name="Slide Number Placeholder 3">
            <a:extLst>
              <a:ext uri="{FF2B5EF4-FFF2-40B4-BE49-F238E27FC236}">
                <a16:creationId xmlns:a16="http://schemas.microsoft.com/office/drawing/2014/main" id="{2CAD031C-FA97-7E0B-6624-50C733460E92}"/>
              </a:ext>
            </a:extLst>
          </p:cNvPr>
          <p:cNvSpPr>
            <a:spLocks noGrp="1"/>
          </p:cNvSpPr>
          <p:nvPr>
            <p:ph type="sldNum" idx="12"/>
          </p:nvPr>
        </p:nvSpPr>
        <p:spPr>
          <a:xfrm>
            <a:off x="10363200" y="6406830"/>
            <a:ext cx="990601" cy="366503"/>
          </a:xfrm>
        </p:spPr>
        <p:txBody>
          <a:bodyPr/>
          <a:lstStyle/>
          <a:p>
            <a:fld id="{00000000-1234-1234-1234-123412341234}" type="slidenum">
              <a:rPr lang="en-US" smtClean="0"/>
              <a:pPr/>
              <a:t>49</a:t>
            </a:fld>
            <a:endParaRPr lang="en-US"/>
          </a:p>
        </p:txBody>
      </p:sp>
    </p:spTree>
    <p:extLst>
      <p:ext uri="{BB962C8B-B14F-4D97-AF65-F5344CB8AC3E}">
        <p14:creationId xmlns:p14="http://schemas.microsoft.com/office/powerpoint/2010/main" val="3751548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DE666-112E-F5EA-68CD-D8D2C2C86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FEE0D9-C7E7-2A84-91DD-306EA85F3D45}"/>
              </a:ext>
            </a:extLst>
          </p:cNvPr>
          <p:cNvSpPr>
            <a:spLocks noGrp="1"/>
          </p:cNvSpPr>
          <p:nvPr>
            <p:ph type="title"/>
          </p:nvPr>
        </p:nvSpPr>
        <p:spPr/>
        <p:txBody>
          <a:bodyPr>
            <a:normAutofit fontScale="90000"/>
          </a:bodyPr>
          <a:lstStyle/>
          <a:p>
            <a:r>
              <a:rPr lang="en-US" dirty="0"/>
              <a:t>System Assumptions</a:t>
            </a:r>
          </a:p>
        </p:txBody>
      </p:sp>
      <p:sp>
        <p:nvSpPr>
          <p:cNvPr id="32" name="Slide Number Placeholder 31">
            <a:extLst>
              <a:ext uri="{FF2B5EF4-FFF2-40B4-BE49-F238E27FC236}">
                <a16:creationId xmlns:a16="http://schemas.microsoft.com/office/drawing/2014/main" id="{016F4E4D-CEE5-2FAA-C617-5715578686C4}"/>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5</a:t>
            </a:fld>
            <a:endParaRPr lang="en-US"/>
          </a:p>
        </p:txBody>
      </p:sp>
      <p:cxnSp>
        <p:nvCxnSpPr>
          <p:cNvPr id="38" name="Straight Arrow Connector 37">
            <a:extLst>
              <a:ext uri="{FF2B5EF4-FFF2-40B4-BE49-F238E27FC236}">
                <a16:creationId xmlns:a16="http://schemas.microsoft.com/office/drawing/2014/main" id="{971B7F92-6B93-A45F-453B-981BD5D50ABA}"/>
              </a:ext>
            </a:extLst>
          </p:cNvPr>
          <p:cNvCxnSpPr>
            <a:cxnSpLocks/>
            <a:stCxn id="70" idx="3"/>
          </p:cNvCxnSpPr>
          <p:nvPr/>
        </p:nvCxnSpPr>
        <p:spPr>
          <a:xfrm>
            <a:off x="6924265" y="3854552"/>
            <a:ext cx="3320793"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F865FF2-E09F-0E6A-E3D8-E0876CF99EE0}"/>
              </a:ext>
            </a:extLst>
          </p:cNvPr>
          <p:cNvCxnSpPr>
            <a:cxnSpLocks/>
          </p:cNvCxnSpPr>
          <p:nvPr/>
        </p:nvCxnSpPr>
        <p:spPr>
          <a:xfrm flipH="1" flipV="1">
            <a:off x="8556452" y="2975200"/>
            <a:ext cx="1" cy="189490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2EC802F-1A92-4746-1DB6-FDEC0680D709}"/>
              </a:ext>
            </a:extLst>
          </p:cNvPr>
          <p:cNvCxnSpPr>
            <a:cxnSpLocks/>
            <a:stCxn id="70" idx="0"/>
          </p:cNvCxnSpPr>
          <p:nvPr/>
        </p:nvCxnSpPr>
        <p:spPr>
          <a:xfrm flipV="1">
            <a:off x="6510133" y="2559148"/>
            <a:ext cx="1632186" cy="87935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B4C3E85-1EC2-C2A2-45FF-657D1095FA65}"/>
              </a:ext>
            </a:extLst>
          </p:cNvPr>
          <p:cNvCxnSpPr>
            <a:cxnSpLocks/>
          </p:cNvCxnSpPr>
          <p:nvPr/>
        </p:nvCxnSpPr>
        <p:spPr>
          <a:xfrm flipH="1" flipV="1">
            <a:off x="8970584" y="2559148"/>
            <a:ext cx="1688607" cy="87935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43C7481-B691-4BA1-D5E8-C6B1F2EA6FD9}"/>
              </a:ext>
            </a:extLst>
          </p:cNvPr>
          <p:cNvCxnSpPr>
            <a:cxnSpLocks/>
            <a:stCxn id="70" idx="2"/>
          </p:cNvCxnSpPr>
          <p:nvPr/>
        </p:nvCxnSpPr>
        <p:spPr>
          <a:xfrm>
            <a:off x="6510133" y="4270604"/>
            <a:ext cx="1632187" cy="101555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B65202E-9F1A-A1D4-F8B4-C2998F09B7C6}"/>
              </a:ext>
            </a:extLst>
          </p:cNvPr>
          <p:cNvCxnSpPr>
            <a:cxnSpLocks/>
          </p:cNvCxnSpPr>
          <p:nvPr/>
        </p:nvCxnSpPr>
        <p:spPr>
          <a:xfrm flipV="1">
            <a:off x="8970585" y="4270604"/>
            <a:ext cx="1688606" cy="101555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5" name="Picture 44" descr="Icon&#10;&#10;Description automatically generated">
            <a:extLst>
              <a:ext uri="{FF2B5EF4-FFF2-40B4-BE49-F238E27FC236}">
                <a16:creationId xmlns:a16="http://schemas.microsoft.com/office/drawing/2014/main" id="{F668A876-0DD1-463A-D7C6-91BF139D7C46}"/>
              </a:ext>
            </a:extLst>
          </p:cNvPr>
          <p:cNvPicPr>
            <a:picLocks noChangeAspect="1"/>
          </p:cNvPicPr>
          <p:nvPr/>
        </p:nvPicPr>
        <p:blipFill>
          <a:blip r:embed="rId4">
            <a:extLst>
              <a:ext uri="{28A0092B-C50C-407E-A947-70E740481C1C}">
                <a14:useLocalDpi xmlns:a14="http://schemas.microsoft.com/office/drawing/2010/main" val="0"/>
              </a:ext>
            </a:extLst>
          </a:blip>
          <a:srcRect t="-4648" b="-4650"/>
          <a:stretch>
            <a:fillRect/>
          </a:stretch>
        </p:blipFill>
        <p:spPr>
          <a:xfrm>
            <a:off x="8142320" y="4870103"/>
            <a:ext cx="828265" cy="832104"/>
          </a:xfrm>
          <a:prstGeom prst="roundRect">
            <a:avLst/>
          </a:prstGeom>
          <a:ln w="38100">
            <a:solidFill>
              <a:schemeClr val="tx1"/>
            </a:solidFill>
            <a:prstDash val="dash"/>
          </a:ln>
        </p:spPr>
      </p:pic>
      <p:pic>
        <p:nvPicPr>
          <p:cNvPr id="46" name="Picture 45" descr="Icon&#10;&#10;Description automatically generated">
            <a:extLst>
              <a:ext uri="{FF2B5EF4-FFF2-40B4-BE49-F238E27FC236}">
                <a16:creationId xmlns:a16="http://schemas.microsoft.com/office/drawing/2014/main" id="{0B035E3F-EAA8-F223-6D55-949FF2669320}"/>
              </a:ext>
            </a:extLst>
          </p:cNvPr>
          <p:cNvPicPr>
            <a:picLocks noChangeAspect="1"/>
          </p:cNvPicPr>
          <p:nvPr/>
        </p:nvPicPr>
        <p:blipFill>
          <a:blip r:embed="rId4">
            <a:extLst>
              <a:ext uri="{28A0092B-C50C-407E-A947-70E740481C1C}">
                <a14:useLocalDpi xmlns:a14="http://schemas.microsoft.com/office/drawing/2010/main" val="0"/>
              </a:ext>
            </a:extLst>
          </a:blip>
          <a:srcRect t="-4648" b="-4650"/>
          <a:stretch>
            <a:fillRect/>
          </a:stretch>
        </p:blipFill>
        <p:spPr>
          <a:xfrm>
            <a:off x="10245058" y="3438500"/>
            <a:ext cx="828265" cy="832104"/>
          </a:xfrm>
          <a:prstGeom prst="roundRect">
            <a:avLst/>
          </a:prstGeom>
          <a:ln w="38100">
            <a:solidFill>
              <a:schemeClr val="tx1"/>
            </a:solidFill>
            <a:prstDash val="dash"/>
          </a:ln>
        </p:spPr>
      </p:pic>
      <p:pic>
        <p:nvPicPr>
          <p:cNvPr id="50" name="Picture 49" descr="Icon&#10;&#10;Description automatically generated">
            <a:extLst>
              <a:ext uri="{FF2B5EF4-FFF2-40B4-BE49-F238E27FC236}">
                <a16:creationId xmlns:a16="http://schemas.microsoft.com/office/drawing/2014/main" id="{474A49A8-8183-5F95-095C-C08025FE3178}"/>
              </a:ext>
            </a:extLst>
          </p:cNvPr>
          <p:cNvPicPr>
            <a:picLocks noChangeAspect="1"/>
          </p:cNvPicPr>
          <p:nvPr/>
        </p:nvPicPr>
        <p:blipFill>
          <a:blip r:embed="rId4">
            <a:extLst>
              <a:ext uri="{28A0092B-C50C-407E-A947-70E740481C1C}">
                <a14:useLocalDpi xmlns:a14="http://schemas.microsoft.com/office/drawing/2010/main" val="0"/>
              </a:ext>
            </a:extLst>
          </a:blip>
          <a:srcRect t="-4648" b="-4650"/>
          <a:stretch>
            <a:fillRect/>
          </a:stretch>
        </p:blipFill>
        <p:spPr>
          <a:xfrm>
            <a:off x="8142319" y="2143096"/>
            <a:ext cx="828265" cy="832104"/>
          </a:xfrm>
          <a:prstGeom prst="roundRect">
            <a:avLst/>
          </a:prstGeom>
          <a:ln w="38100">
            <a:solidFill>
              <a:schemeClr val="tx1"/>
            </a:solidFill>
            <a:prstDash val="dash"/>
          </a:ln>
        </p:spPr>
      </p:pic>
      <p:pic>
        <p:nvPicPr>
          <p:cNvPr id="70" name="Picture 69" descr="Icon&#10;&#10;Description automatically generated">
            <a:extLst>
              <a:ext uri="{FF2B5EF4-FFF2-40B4-BE49-F238E27FC236}">
                <a16:creationId xmlns:a16="http://schemas.microsoft.com/office/drawing/2014/main" id="{5051D7DC-14DA-D766-6EE1-29B7E02670B4}"/>
              </a:ext>
            </a:extLst>
          </p:cNvPr>
          <p:cNvPicPr>
            <a:picLocks noChangeAspect="1"/>
          </p:cNvPicPr>
          <p:nvPr/>
        </p:nvPicPr>
        <p:blipFill>
          <a:blip r:embed="rId4">
            <a:extLst>
              <a:ext uri="{28A0092B-C50C-407E-A947-70E740481C1C}">
                <a14:useLocalDpi xmlns:a14="http://schemas.microsoft.com/office/drawing/2010/main" val="0"/>
              </a:ext>
            </a:extLst>
          </a:blip>
          <a:srcRect t="-4648" b="-4650"/>
          <a:stretch>
            <a:fillRect/>
          </a:stretch>
        </p:blipFill>
        <p:spPr>
          <a:xfrm>
            <a:off x="6096000" y="3438500"/>
            <a:ext cx="828265" cy="832104"/>
          </a:xfrm>
          <a:prstGeom prst="roundRect">
            <a:avLst/>
          </a:prstGeom>
          <a:ln w="38100">
            <a:solidFill>
              <a:schemeClr val="tx1"/>
            </a:solidFill>
            <a:prstDash val="dash"/>
          </a:ln>
        </p:spPr>
      </p:pic>
      <p:sp>
        <p:nvSpPr>
          <p:cNvPr id="76" name="Graphic 74" descr="Lock with solid fill">
            <a:extLst>
              <a:ext uri="{FF2B5EF4-FFF2-40B4-BE49-F238E27FC236}">
                <a16:creationId xmlns:a16="http://schemas.microsoft.com/office/drawing/2014/main" id="{B0FCE8E7-A484-0082-B8EC-806CE252AFA0}"/>
              </a:ext>
            </a:extLst>
          </p:cNvPr>
          <p:cNvSpPr/>
          <p:nvPr/>
        </p:nvSpPr>
        <p:spPr>
          <a:xfrm>
            <a:off x="6781400" y="3989858"/>
            <a:ext cx="285730" cy="372469"/>
          </a:xfrm>
          <a:custGeom>
            <a:avLst/>
            <a:gdLst>
              <a:gd name="connsiteX0" fmla="*/ 285750 w 533400"/>
              <a:gd name="connsiteY0" fmla="*/ 549593 h 695325"/>
              <a:gd name="connsiteX1" fmla="*/ 285750 w 533400"/>
              <a:gd name="connsiteY1" fmla="*/ 600075 h 695325"/>
              <a:gd name="connsiteX2" fmla="*/ 247650 w 533400"/>
              <a:gd name="connsiteY2" fmla="*/ 600075 h 695325"/>
              <a:gd name="connsiteX3" fmla="*/ 247650 w 533400"/>
              <a:gd name="connsiteY3" fmla="*/ 549593 h 695325"/>
              <a:gd name="connsiteX4" fmla="*/ 209550 w 533400"/>
              <a:gd name="connsiteY4" fmla="*/ 495300 h 695325"/>
              <a:gd name="connsiteX5" fmla="*/ 266700 w 533400"/>
              <a:gd name="connsiteY5" fmla="*/ 438150 h 695325"/>
              <a:gd name="connsiteX6" fmla="*/ 323850 w 533400"/>
              <a:gd name="connsiteY6" fmla="*/ 495300 h 695325"/>
              <a:gd name="connsiteX7" fmla="*/ 285750 w 533400"/>
              <a:gd name="connsiteY7" fmla="*/ 549593 h 695325"/>
              <a:gd name="connsiteX8" fmla="*/ 123825 w 533400"/>
              <a:gd name="connsiteY8" fmla="*/ 200025 h 695325"/>
              <a:gd name="connsiteX9" fmla="*/ 266700 w 533400"/>
              <a:gd name="connsiteY9" fmla="*/ 57150 h 695325"/>
              <a:gd name="connsiteX10" fmla="*/ 409575 w 533400"/>
              <a:gd name="connsiteY10" fmla="*/ 200025 h 695325"/>
              <a:gd name="connsiteX11" fmla="*/ 409575 w 533400"/>
              <a:gd name="connsiteY11" fmla="*/ 305753 h 695325"/>
              <a:gd name="connsiteX12" fmla="*/ 266700 w 533400"/>
              <a:gd name="connsiteY12" fmla="*/ 295275 h 695325"/>
              <a:gd name="connsiteX13" fmla="*/ 123825 w 533400"/>
              <a:gd name="connsiteY13" fmla="*/ 305753 h 695325"/>
              <a:gd name="connsiteX14" fmla="*/ 123825 w 533400"/>
              <a:gd name="connsiteY14" fmla="*/ 200025 h 695325"/>
              <a:gd name="connsiteX15" fmla="*/ 466725 w 533400"/>
              <a:gd name="connsiteY15" fmla="*/ 309563 h 695325"/>
              <a:gd name="connsiteX16" fmla="*/ 466725 w 533400"/>
              <a:gd name="connsiteY16" fmla="*/ 200025 h 695325"/>
              <a:gd name="connsiteX17" fmla="*/ 266700 w 533400"/>
              <a:gd name="connsiteY17" fmla="*/ 0 h 695325"/>
              <a:gd name="connsiteX18" fmla="*/ 66675 w 533400"/>
              <a:gd name="connsiteY18" fmla="*/ 200025 h 695325"/>
              <a:gd name="connsiteX19" fmla="*/ 66675 w 533400"/>
              <a:gd name="connsiteY19" fmla="*/ 309563 h 695325"/>
              <a:gd name="connsiteX20" fmla="*/ 0 w 533400"/>
              <a:gd name="connsiteY20" fmla="*/ 314325 h 695325"/>
              <a:gd name="connsiteX21" fmla="*/ 0 w 533400"/>
              <a:gd name="connsiteY21" fmla="*/ 676275 h 695325"/>
              <a:gd name="connsiteX22" fmla="*/ 266700 w 533400"/>
              <a:gd name="connsiteY22" fmla="*/ 695325 h 695325"/>
              <a:gd name="connsiteX23" fmla="*/ 533400 w 533400"/>
              <a:gd name="connsiteY23" fmla="*/ 676275 h 695325"/>
              <a:gd name="connsiteX24" fmla="*/ 533400 w 533400"/>
              <a:gd name="connsiteY24" fmla="*/ 314325 h 695325"/>
              <a:gd name="connsiteX25" fmla="*/ 466725 w 533400"/>
              <a:gd name="connsiteY25" fmla="*/ 30956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3400" h="695325">
                <a:moveTo>
                  <a:pt x="285750" y="549593"/>
                </a:moveTo>
                <a:lnTo>
                  <a:pt x="285750" y="600075"/>
                </a:lnTo>
                <a:lnTo>
                  <a:pt x="247650" y="600075"/>
                </a:lnTo>
                <a:lnTo>
                  <a:pt x="247650" y="549593"/>
                </a:lnTo>
                <a:cubicBezTo>
                  <a:pt x="225743" y="541973"/>
                  <a:pt x="209550" y="521017"/>
                  <a:pt x="209550" y="495300"/>
                </a:cubicBezTo>
                <a:cubicBezTo>
                  <a:pt x="209550" y="463868"/>
                  <a:pt x="235268" y="438150"/>
                  <a:pt x="266700" y="438150"/>
                </a:cubicBezTo>
                <a:cubicBezTo>
                  <a:pt x="298133" y="438150"/>
                  <a:pt x="323850" y="463868"/>
                  <a:pt x="323850" y="495300"/>
                </a:cubicBezTo>
                <a:cubicBezTo>
                  <a:pt x="323850" y="520065"/>
                  <a:pt x="307658" y="541020"/>
                  <a:pt x="285750" y="549593"/>
                </a:cubicBezTo>
                <a:close/>
                <a:moveTo>
                  <a:pt x="123825" y="200025"/>
                </a:moveTo>
                <a:cubicBezTo>
                  <a:pt x="123825" y="120968"/>
                  <a:pt x="187643" y="57150"/>
                  <a:pt x="266700" y="57150"/>
                </a:cubicBezTo>
                <a:cubicBezTo>
                  <a:pt x="345758" y="57150"/>
                  <a:pt x="409575" y="120968"/>
                  <a:pt x="409575" y="200025"/>
                </a:cubicBezTo>
                <a:lnTo>
                  <a:pt x="409575" y="305753"/>
                </a:lnTo>
                <a:lnTo>
                  <a:pt x="266700" y="295275"/>
                </a:lnTo>
                <a:lnTo>
                  <a:pt x="123825" y="305753"/>
                </a:lnTo>
                <a:lnTo>
                  <a:pt x="123825" y="200025"/>
                </a:lnTo>
                <a:close/>
                <a:moveTo>
                  <a:pt x="466725" y="309563"/>
                </a:moveTo>
                <a:lnTo>
                  <a:pt x="466725" y="200025"/>
                </a:lnTo>
                <a:cubicBezTo>
                  <a:pt x="466725" y="89535"/>
                  <a:pt x="377190" y="0"/>
                  <a:pt x="266700" y="0"/>
                </a:cubicBezTo>
                <a:cubicBezTo>
                  <a:pt x="156210" y="0"/>
                  <a:pt x="66675" y="89535"/>
                  <a:pt x="66675" y="200025"/>
                </a:cubicBezTo>
                <a:lnTo>
                  <a:pt x="66675" y="309563"/>
                </a:lnTo>
                <a:lnTo>
                  <a:pt x="0" y="314325"/>
                </a:lnTo>
                <a:lnTo>
                  <a:pt x="0" y="676275"/>
                </a:lnTo>
                <a:lnTo>
                  <a:pt x="266700" y="695325"/>
                </a:lnTo>
                <a:lnTo>
                  <a:pt x="533400" y="676275"/>
                </a:lnTo>
                <a:lnTo>
                  <a:pt x="533400" y="314325"/>
                </a:lnTo>
                <a:lnTo>
                  <a:pt x="466725" y="309563"/>
                </a:lnTo>
                <a:close/>
              </a:path>
            </a:pathLst>
          </a:custGeom>
          <a:solidFill>
            <a:srgbClr val="000000"/>
          </a:solidFill>
          <a:ln w="9525" cap="flat">
            <a:noFill/>
            <a:prstDash val="solid"/>
            <a:miter/>
          </a:ln>
        </p:spPr>
        <p:txBody>
          <a:bodyPr rtlCol="0" anchor="ctr"/>
          <a:lstStyle/>
          <a:p>
            <a:endParaRPr lang="en-US"/>
          </a:p>
        </p:txBody>
      </p:sp>
      <p:sp>
        <p:nvSpPr>
          <p:cNvPr id="77" name="Graphic 74" descr="Lock with solid fill">
            <a:extLst>
              <a:ext uri="{FF2B5EF4-FFF2-40B4-BE49-F238E27FC236}">
                <a16:creationId xmlns:a16="http://schemas.microsoft.com/office/drawing/2014/main" id="{7F253915-EDDE-6E0B-5D4E-A2024EA76FAF}"/>
              </a:ext>
            </a:extLst>
          </p:cNvPr>
          <p:cNvSpPr/>
          <p:nvPr/>
        </p:nvSpPr>
        <p:spPr>
          <a:xfrm>
            <a:off x="10930458" y="3989858"/>
            <a:ext cx="285730" cy="372469"/>
          </a:xfrm>
          <a:custGeom>
            <a:avLst/>
            <a:gdLst>
              <a:gd name="connsiteX0" fmla="*/ 285750 w 533400"/>
              <a:gd name="connsiteY0" fmla="*/ 549593 h 695325"/>
              <a:gd name="connsiteX1" fmla="*/ 285750 w 533400"/>
              <a:gd name="connsiteY1" fmla="*/ 600075 h 695325"/>
              <a:gd name="connsiteX2" fmla="*/ 247650 w 533400"/>
              <a:gd name="connsiteY2" fmla="*/ 600075 h 695325"/>
              <a:gd name="connsiteX3" fmla="*/ 247650 w 533400"/>
              <a:gd name="connsiteY3" fmla="*/ 549593 h 695325"/>
              <a:gd name="connsiteX4" fmla="*/ 209550 w 533400"/>
              <a:gd name="connsiteY4" fmla="*/ 495300 h 695325"/>
              <a:gd name="connsiteX5" fmla="*/ 266700 w 533400"/>
              <a:gd name="connsiteY5" fmla="*/ 438150 h 695325"/>
              <a:gd name="connsiteX6" fmla="*/ 323850 w 533400"/>
              <a:gd name="connsiteY6" fmla="*/ 495300 h 695325"/>
              <a:gd name="connsiteX7" fmla="*/ 285750 w 533400"/>
              <a:gd name="connsiteY7" fmla="*/ 549593 h 695325"/>
              <a:gd name="connsiteX8" fmla="*/ 123825 w 533400"/>
              <a:gd name="connsiteY8" fmla="*/ 200025 h 695325"/>
              <a:gd name="connsiteX9" fmla="*/ 266700 w 533400"/>
              <a:gd name="connsiteY9" fmla="*/ 57150 h 695325"/>
              <a:gd name="connsiteX10" fmla="*/ 409575 w 533400"/>
              <a:gd name="connsiteY10" fmla="*/ 200025 h 695325"/>
              <a:gd name="connsiteX11" fmla="*/ 409575 w 533400"/>
              <a:gd name="connsiteY11" fmla="*/ 305753 h 695325"/>
              <a:gd name="connsiteX12" fmla="*/ 266700 w 533400"/>
              <a:gd name="connsiteY12" fmla="*/ 295275 h 695325"/>
              <a:gd name="connsiteX13" fmla="*/ 123825 w 533400"/>
              <a:gd name="connsiteY13" fmla="*/ 305753 h 695325"/>
              <a:gd name="connsiteX14" fmla="*/ 123825 w 533400"/>
              <a:gd name="connsiteY14" fmla="*/ 200025 h 695325"/>
              <a:gd name="connsiteX15" fmla="*/ 466725 w 533400"/>
              <a:gd name="connsiteY15" fmla="*/ 309563 h 695325"/>
              <a:gd name="connsiteX16" fmla="*/ 466725 w 533400"/>
              <a:gd name="connsiteY16" fmla="*/ 200025 h 695325"/>
              <a:gd name="connsiteX17" fmla="*/ 266700 w 533400"/>
              <a:gd name="connsiteY17" fmla="*/ 0 h 695325"/>
              <a:gd name="connsiteX18" fmla="*/ 66675 w 533400"/>
              <a:gd name="connsiteY18" fmla="*/ 200025 h 695325"/>
              <a:gd name="connsiteX19" fmla="*/ 66675 w 533400"/>
              <a:gd name="connsiteY19" fmla="*/ 309563 h 695325"/>
              <a:gd name="connsiteX20" fmla="*/ 0 w 533400"/>
              <a:gd name="connsiteY20" fmla="*/ 314325 h 695325"/>
              <a:gd name="connsiteX21" fmla="*/ 0 w 533400"/>
              <a:gd name="connsiteY21" fmla="*/ 676275 h 695325"/>
              <a:gd name="connsiteX22" fmla="*/ 266700 w 533400"/>
              <a:gd name="connsiteY22" fmla="*/ 695325 h 695325"/>
              <a:gd name="connsiteX23" fmla="*/ 533400 w 533400"/>
              <a:gd name="connsiteY23" fmla="*/ 676275 h 695325"/>
              <a:gd name="connsiteX24" fmla="*/ 533400 w 533400"/>
              <a:gd name="connsiteY24" fmla="*/ 314325 h 695325"/>
              <a:gd name="connsiteX25" fmla="*/ 466725 w 533400"/>
              <a:gd name="connsiteY25" fmla="*/ 30956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3400" h="695325">
                <a:moveTo>
                  <a:pt x="285750" y="549593"/>
                </a:moveTo>
                <a:lnTo>
                  <a:pt x="285750" y="600075"/>
                </a:lnTo>
                <a:lnTo>
                  <a:pt x="247650" y="600075"/>
                </a:lnTo>
                <a:lnTo>
                  <a:pt x="247650" y="549593"/>
                </a:lnTo>
                <a:cubicBezTo>
                  <a:pt x="225743" y="541973"/>
                  <a:pt x="209550" y="521017"/>
                  <a:pt x="209550" y="495300"/>
                </a:cubicBezTo>
                <a:cubicBezTo>
                  <a:pt x="209550" y="463868"/>
                  <a:pt x="235268" y="438150"/>
                  <a:pt x="266700" y="438150"/>
                </a:cubicBezTo>
                <a:cubicBezTo>
                  <a:pt x="298133" y="438150"/>
                  <a:pt x="323850" y="463868"/>
                  <a:pt x="323850" y="495300"/>
                </a:cubicBezTo>
                <a:cubicBezTo>
                  <a:pt x="323850" y="520065"/>
                  <a:pt x="307658" y="541020"/>
                  <a:pt x="285750" y="549593"/>
                </a:cubicBezTo>
                <a:close/>
                <a:moveTo>
                  <a:pt x="123825" y="200025"/>
                </a:moveTo>
                <a:cubicBezTo>
                  <a:pt x="123825" y="120968"/>
                  <a:pt x="187643" y="57150"/>
                  <a:pt x="266700" y="57150"/>
                </a:cubicBezTo>
                <a:cubicBezTo>
                  <a:pt x="345758" y="57150"/>
                  <a:pt x="409575" y="120968"/>
                  <a:pt x="409575" y="200025"/>
                </a:cubicBezTo>
                <a:lnTo>
                  <a:pt x="409575" y="305753"/>
                </a:lnTo>
                <a:lnTo>
                  <a:pt x="266700" y="295275"/>
                </a:lnTo>
                <a:lnTo>
                  <a:pt x="123825" y="305753"/>
                </a:lnTo>
                <a:lnTo>
                  <a:pt x="123825" y="200025"/>
                </a:lnTo>
                <a:close/>
                <a:moveTo>
                  <a:pt x="466725" y="309563"/>
                </a:moveTo>
                <a:lnTo>
                  <a:pt x="466725" y="200025"/>
                </a:lnTo>
                <a:cubicBezTo>
                  <a:pt x="466725" y="89535"/>
                  <a:pt x="377190" y="0"/>
                  <a:pt x="266700" y="0"/>
                </a:cubicBezTo>
                <a:cubicBezTo>
                  <a:pt x="156210" y="0"/>
                  <a:pt x="66675" y="89535"/>
                  <a:pt x="66675" y="200025"/>
                </a:cubicBezTo>
                <a:lnTo>
                  <a:pt x="66675" y="309563"/>
                </a:lnTo>
                <a:lnTo>
                  <a:pt x="0" y="314325"/>
                </a:lnTo>
                <a:lnTo>
                  <a:pt x="0" y="676275"/>
                </a:lnTo>
                <a:lnTo>
                  <a:pt x="266700" y="695325"/>
                </a:lnTo>
                <a:lnTo>
                  <a:pt x="533400" y="676275"/>
                </a:lnTo>
                <a:lnTo>
                  <a:pt x="533400" y="314325"/>
                </a:lnTo>
                <a:lnTo>
                  <a:pt x="466725" y="309563"/>
                </a:lnTo>
                <a:close/>
              </a:path>
            </a:pathLst>
          </a:custGeom>
          <a:solidFill>
            <a:srgbClr val="000000"/>
          </a:solidFill>
          <a:ln w="9525" cap="flat">
            <a:noFill/>
            <a:prstDash val="solid"/>
            <a:miter/>
          </a:ln>
        </p:spPr>
        <p:txBody>
          <a:bodyPr rtlCol="0" anchor="ctr"/>
          <a:lstStyle/>
          <a:p>
            <a:endParaRPr lang="en-US"/>
          </a:p>
        </p:txBody>
      </p:sp>
      <p:sp>
        <p:nvSpPr>
          <p:cNvPr id="78" name="Graphic 74" descr="Lock with solid fill">
            <a:extLst>
              <a:ext uri="{FF2B5EF4-FFF2-40B4-BE49-F238E27FC236}">
                <a16:creationId xmlns:a16="http://schemas.microsoft.com/office/drawing/2014/main" id="{8AD5D08B-BDA7-E8C1-4E2A-4AB6D94B6782}"/>
              </a:ext>
            </a:extLst>
          </p:cNvPr>
          <p:cNvSpPr/>
          <p:nvPr/>
        </p:nvSpPr>
        <p:spPr>
          <a:xfrm>
            <a:off x="8827719" y="5418968"/>
            <a:ext cx="285730" cy="372469"/>
          </a:xfrm>
          <a:custGeom>
            <a:avLst/>
            <a:gdLst>
              <a:gd name="connsiteX0" fmla="*/ 285750 w 533400"/>
              <a:gd name="connsiteY0" fmla="*/ 549593 h 695325"/>
              <a:gd name="connsiteX1" fmla="*/ 285750 w 533400"/>
              <a:gd name="connsiteY1" fmla="*/ 600075 h 695325"/>
              <a:gd name="connsiteX2" fmla="*/ 247650 w 533400"/>
              <a:gd name="connsiteY2" fmla="*/ 600075 h 695325"/>
              <a:gd name="connsiteX3" fmla="*/ 247650 w 533400"/>
              <a:gd name="connsiteY3" fmla="*/ 549593 h 695325"/>
              <a:gd name="connsiteX4" fmla="*/ 209550 w 533400"/>
              <a:gd name="connsiteY4" fmla="*/ 495300 h 695325"/>
              <a:gd name="connsiteX5" fmla="*/ 266700 w 533400"/>
              <a:gd name="connsiteY5" fmla="*/ 438150 h 695325"/>
              <a:gd name="connsiteX6" fmla="*/ 323850 w 533400"/>
              <a:gd name="connsiteY6" fmla="*/ 495300 h 695325"/>
              <a:gd name="connsiteX7" fmla="*/ 285750 w 533400"/>
              <a:gd name="connsiteY7" fmla="*/ 549593 h 695325"/>
              <a:gd name="connsiteX8" fmla="*/ 123825 w 533400"/>
              <a:gd name="connsiteY8" fmla="*/ 200025 h 695325"/>
              <a:gd name="connsiteX9" fmla="*/ 266700 w 533400"/>
              <a:gd name="connsiteY9" fmla="*/ 57150 h 695325"/>
              <a:gd name="connsiteX10" fmla="*/ 409575 w 533400"/>
              <a:gd name="connsiteY10" fmla="*/ 200025 h 695325"/>
              <a:gd name="connsiteX11" fmla="*/ 409575 w 533400"/>
              <a:gd name="connsiteY11" fmla="*/ 305753 h 695325"/>
              <a:gd name="connsiteX12" fmla="*/ 266700 w 533400"/>
              <a:gd name="connsiteY12" fmla="*/ 295275 h 695325"/>
              <a:gd name="connsiteX13" fmla="*/ 123825 w 533400"/>
              <a:gd name="connsiteY13" fmla="*/ 305753 h 695325"/>
              <a:gd name="connsiteX14" fmla="*/ 123825 w 533400"/>
              <a:gd name="connsiteY14" fmla="*/ 200025 h 695325"/>
              <a:gd name="connsiteX15" fmla="*/ 466725 w 533400"/>
              <a:gd name="connsiteY15" fmla="*/ 309563 h 695325"/>
              <a:gd name="connsiteX16" fmla="*/ 466725 w 533400"/>
              <a:gd name="connsiteY16" fmla="*/ 200025 h 695325"/>
              <a:gd name="connsiteX17" fmla="*/ 266700 w 533400"/>
              <a:gd name="connsiteY17" fmla="*/ 0 h 695325"/>
              <a:gd name="connsiteX18" fmla="*/ 66675 w 533400"/>
              <a:gd name="connsiteY18" fmla="*/ 200025 h 695325"/>
              <a:gd name="connsiteX19" fmla="*/ 66675 w 533400"/>
              <a:gd name="connsiteY19" fmla="*/ 309563 h 695325"/>
              <a:gd name="connsiteX20" fmla="*/ 0 w 533400"/>
              <a:gd name="connsiteY20" fmla="*/ 314325 h 695325"/>
              <a:gd name="connsiteX21" fmla="*/ 0 w 533400"/>
              <a:gd name="connsiteY21" fmla="*/ 676275 h 695325"/>
              <a:gd name="connsiteX22" fmla="*/ 266700 w 533400"/>
              <a:gd name="connsiteY22" fmla="*/ 695325 h 695325"/>
              <a:gd name="connsiteX23" fmla="*/ 533400 w 533400"/>
              <a:gd name="connsiteY23" fmla="*/ 676275 h 695325"/>
              <a:gd name="connsiteX24" fmla="*/ 533400 w 533400"/>
              <a:gd name="connsiteY24" fmla="*/ 314325 h 695325"/>
              <a:gd name="connsiteX25" fmla="*/ 466725 w 533400"/>
              <a:gd name="connsiteY25" fmla="*/ 30956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3400" h="695325">
                <a:moveTo>
                  <a:pt x="285750" y="549593"/>
                </a:moveTo>
                <a:lnTo>
                  <a:pt x="285750" y="600075"/>
                </a:lnTo>
                <a:lnTo>
                  <a:pt x="247650" y="600075"/>
                </a:lnTo>
                <a:lnTo>
                  <a:pt x="247650" y="549593"/>
                </a:lnTo>
                <a:cubicBezTo>
                  <a:pt x="225743" y="541973"/>
                  <a:pt x="209550" y="521017"/>
                  <a:pt x="209550" y="495300"/>
                </a:cubicBezTo>
                <a:cubicBezTo>
                  <a:pt x="209550" y="463868"/>
                  <a:pt x="235268" y="438150"/>
                  <a:pt x="266700" y="438150"/>
                </a:cubicBezTo>
                <a:cubicBezTo>
                  <a:pt x="298133" y="438150"/>
                  <a:pt x="323850" y="463868"/>
                  <a:pt x="323850" y="495300"/>
                </a:cubicBezTo>
                <a:cubicBezTo>
                  <a:pt x="323850" y="520065"/>
                  <a:pt x="307658" y="541020"/>
                  <a:pt x="285750" y="549593"/>
                </a:cubicBezTo>
                <a:close/>
                <a:moveTo>
                  <a:pt x="123825" y="200025"/>
                </a:moveTo>
                <a:cubicBezTo>
                  <a:pt x="123825" y="120968"/>
                  <a:pt x="187643" y="57150"/>
                  <a:pt x="266700" y="57150"/>
                </a:cubicBezTo>
                <a:cubicBezTo>
                  <a:pt x="345758" y="57150"/>
                  <a:pt x="409575" y="120968"/>
                  <a:pt x="409575" y="200025"/>
                </a:cubicBezTo>
                <a:lnTo>
                  <a:pt x="409575" y="305753"/>
                </a:lnTo>
                <a:lnTo>
                  <a:pt x="266700" y="295275"/>
                </a:lnTo>
                <a:lnTo>
                  <a:pt x="123825" y="305753"/>
                </a:lnTo>
                <a:lnTo>
                  <a:pt x="123825" y="200025"/>
                </a:lnTo>
                <a:close/>
                <a:moveTo>
                  <a:pt x="466725" y="309563"/>
                </a:moveTo>
                <a:lnTo>
                  <a:pt x="466725" y="200025"/>
                </a:lnTo>
                <a:cubicBezTo>
                  <a:pt x="466725" y="89535"/>
                  <a:pt x="377190" y="0"/>
                  <a:pt x="266700" y="0"/>
                </a:cubicBezTo>
                <a:cubicBezTo>
                  <a:pt x="156210" y="0"/>
                  <a:pt x="66675" y="89535"/>
                  <a:pt x="66675" y="200025"/>
                </a:cubicBezTo>
                <a:lnTo>
                  <a:pt x="66675" y="309563"/>
                </a:lnTo>
                <a:lnTo>
                  <a:pt x="0" y="314325"/>
                </a:lnTo>
                <a:lnTo>
                  <a:pt x="0" y="676275"/>
                </a:lnTo>
                <a:lnTo>
                  <a:pt x="266700" y="695325"/>
                </a:lnTo>
                <a:lnTo>
                  <a:pt x="533400" y="676275"/>
                </a:lnTo>
                <a:lnTo>
                  <a:pt x="533400" y="314325"/>
                </a:lnTo>
                <a:lnTo>
                  <a:pt x="466725" y="309563"/>
                </a:lnTo>
                <a:close/>
              </a:path>
            </a:pathLst>
          </a:custGeom>
          <a:solidFill>
            <a:srgbClr val="000000"/>
          </a:solidFill>
          <a:ln w="9525" cap="flat">
            <a:noFill/>
            <a:prstDash val="solid"/>
            <a:miter/>
          </a:ln>
        </p:spPr>
        <p:txBody>
          <a:bodyPr rtlCol="0" anchor="ctr"/>
          <a:lstStyle/>
          <a:p>
            <a:endParaRPr lang="en-US"/>
          </a:p>
        </p:txBody>
      </p:sp>
      <p:sp>
        <p:nvSpPr>
          <p:cNvPr id="79" name="Graphic 74" descr="Lock with solid fill">
            <a:extLst>
              <a:ext uri="{FF2B5EF4-FFF2-40B4-BE49-F238E27FC236}">
                <a16:creationId xmlns:a16="http://schemas.microsoft.com/office/drawing/2014/main" id="{9EF0C91B-17E9-317C-8603-8A64D1CC7252}"/>
              </a:ext>
            </a:extLst>
          </p:cNvPr>
          <p:cNvSpPr/>
          <p:nvPr/>
        </p:nvSpPr>
        <p:spPr>
          <a:xfrm>
            <a:off x="8827719" y="2669137"/>
            <a:ext cx="285730" cy="372469"/>
          </a:xfrm>
          <a:custGeom>
            <a:avLst/>
            <a:gdLst>
              <a:gd name="connsiteX0" fmla="*/ 285750 w 533400"/>
              <a:gd name="connsiteY0" fmla="*/ 549593 h 695325"/>
              <a:gd name="connsiteX1" fmla="*/ 285750 w 533400"/>
              <a:gd name="connsiteY1" fmla="*/ 600075 h 695325"/>
              <a:gd name="connsiteX2" fmla="*/ 247650 w 533400"/>
              <a:gd name="connsiteY2" fmla="*/ 600075 h 695325"/>
              <a:gd name="connsiteX3" fmla="*/ 247650 w 533400"/>
              <a:gd name="connsiteY3" fmla="*/ 549593 h 695325"/>
              <a:gd name="connsiteX4" fmla="*/ 209550 w 533400"/>
              <a:gd name="connsiteY4" fmla="*/ 495300 h 695325"/>
              <a:gd name="connsiteX5" fmla="*/ 266700 w 533400"/>
              <a:gd name="connsiteY5" fmla="*/ 438150 h 695325"/>
              <a:gd name="connsiteX6" fmla="*/ 323850 w 533400"/>
              <a:gd name="connsiteY6" fmla="*/ 495300 h 695325"/>
              <a:gd name="connsiteX7" fmla="*/ 285750 w 533400"/>
              <a:gd name="connsiteY7" fmla="*/ 549593 h 695325"/>
              <a:gd name="connsiteX8" fmla="*/ 123825 w 533400"/>
              <a:gd name="connsiteY8" fmla="*/ 200025 h 695325"/>
              <a:gd name="connsiteX9" fmla="*/ 266700 w 533400"/>
              <a:gd name="connsiteY9" fmla="*/ 57150 h 695325"/>
              <a:gd name="connsiteX10" fmla="*/ 409575 w 533400"/>
              <a:gd name="connsiteY10" fmla="*/ 200025 h 695325"/>
              <a:gd name="connsiteX11" fmla="*/ 409575 w 533400"/>
              <a:gd name="connsiteY11" fmla="*/ 305753 h 695325"/>
              <a:gd name="connsiteX12" fmla="*/ 266700 w 533400"/>
              <a:gd name="connsiteY12" fmla="*/ 295275 h 695325"/>
              <a:gd name="connsiteX13" fmla="*/ 123825 w 533400"/>
              <a:gd name="connsiteY13" fmla="*/ 305753 h 695325"/>
              <a:gd name="connsiteX14" fmla="*/ 123825 w 533400"/>
              <a:gd name="connsiteY14" fmla="*/ 200025 h 695325"/>
              <a:gd name="connsiteX15" fmla="*/ 466725 w 533400"/>
              <a:gd name="connsiteY15" fmla="*/ 309563 h 695325"/>
              <a:gd name="connsiteX16" fmla="*/ 466725 w 533400"/>
              <a:gd name="connsiteY16" fmla="*/ 200025 h 695325"/>
              <a:gd name="connsiteX17" fmla="*/ 266700 w 533400"/>
              <a:gd name="connsiteY17" fmla="*/ 0 h 695325"/>
              <a:gd name="connsiteX18" fmla="*/ 66675 w 533400"/>
              <a:gd name="connsiteY18" fmla="*/ 200025 h 695325"/>
              <a:gd name="connsiteX19" fmla="*/ 66675 w 533400"/>
              <a:gd name="connsiteY19" fmla="*/ 309563 h 695325"/>
              <a:gd name="connsiteX20" fmla="*/ 0 w 533400"/>
              <a:gd name="connsiteY20" fmla="*/ 314325 h 695325"/>
              <a:gd name="connsiteX21" fmla="*/ 0 w 533400"/>
              <a:gd name="connsiteY21" fmla="*/ 676275 h 695325"/>
              <a:gd name="connsiteX22" fmla="*/ 266700 w 533400"/>
              <a:gd name="connsiteY22" fmla="*/ 695325 h 695325"/>
              <a:gd name="connsiteX23" fmla="*/ 533400 w 533400"/>
              <a:gd name="connsiteY23" fmla="*/ 676275 h 695325"/>
              <a:gd name="connsiteX24" fmla="*/ 533400 w 533400"/>
              <a:gd name="connsiteY24" fmla="*/ 314325 h 695325"/>
              <a:gd name="connsiteX25" fmla="*/ 466725 w 533400"/>
              <a:gd name="connsiteY25" fmla="*/ 30956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3400" h="695325">
                <a:moveTo>
                  <a:pt x="285750" y="549593"/>
                </a:moveTo>
                <a:lnTo>
                  <a:pt x="285750" y="600075"/>
                </a:lnTo>
                <a:lnTo>
                  <a:pt x="247650" y="600075"/>
                </a:lnTo>
                <a:lnTo>
                  <a:pt x="247650" y="549593"/>
                </a:lnTo>
                <a:cubicBezTo>
                  <a:pt x="225743" y="541973"/>
                  <a:pt x="209550" y="521017"/>
                  <a:pt x="209550" y="495300"/>
                </a:cubicBezTo>
                <a:cubicBezTo>
                  <a:pt x="209550" y="463868"/>
                  <a:pt x="235268" y="438150"/>
                  <a:pt x="266700" y="438150"/>
                </a:cubicBezTo>
                <a:cubicBezTo>
                  <a:pt x="298133" y="438150"/>
                  <a:pt x="323850" y="463868"/>
                  <a:pt x="323850" y="495300"/>
                </a:cubicBezTo>
                <a:cubicBezTo>
                  <a:pt x="323850" y="520065"/>
                  <a:pt x="307658" y="541020"/>
                  <a:pt x="285750" y="549593"/>
                </a:cubicBezTo>
                <a:close/>
                <a:moveTo>
                  <a:pt x="123825" y="200025"/>
                </a:moveTo>
                <a:cubicBezTo>
                  <a:pt x="123825" y="120968"/>
                  <a:pt x="187643" y="57150"/>
                  <a:pt x="266700" y="57150"/>
                </a:cubicBezTo>
                <a:cubicBezTo>
                  <a:pt x="345758" y="57150"/>
                  <a:pt x="409575" y="120968"/>
                  <a:pt x="409575" y="200025"/>
                </a:cubicBezTo>
                <a:lnTo>
                  <a:pt x="409575" y="305753"/>
                </a:lnTo>
                <a:lnTo>
                  <a:pt x="266700" y="295275"/>
                </a:lnTo>
                <a:lnTo>
                  <a:pt x="123825" y="305753"/>
                </a:lnTo>
                <a:lnTo>
                  <a:pt x="123825" y="200025"/>
                </a:lnTo>
                <a:close/>
                <a:moveTo>
                  <a:pt x="466725" y="309563"/>
                </a:moveTo>
                <a:lnTo>
                  <a:pt x="466725" y="200025"/>
                </a:lnTo>
                <a:cubicBezTo>
                  <a:pt x="466725" y="89535"/>
                  <a:pt x="377190" y="0"/>
                  <a:pt x="266700" y="0"/>
                </a:cubicBezTo>
                <a:cubicBezTo>
                  <a:pt x="156210" y="0"/>
                  <a:pt x="66675" y="89535"/>
                  <a:pt x="66675" y="200025"/>
                </a:cubicBezTo>
                <a:lnTo>
                  <a:pt x="66675" y="309563"/>
                </a:lnTo>
                <a:lnTo>
                  <a:pt x="0" y="314325"/>
                </a:lnTo>
                <a:lnTo>
                  <a:pt x="0" y="676275"/>
                </a:lnTo>
                <a:lnTo>
                  <a:pt x="266700" y="695325"/>
                </a:lnTo>
                <a:lnTo>
                  <a:pt x="533400" y="676275"/>
                </a:lnTo>
                <a:lnTo>
                  <a:pt x="533400" y="314325"/>
                </a:lnTo>
                <a:lnTo>
                  <a:pt x="466725" y="309563"/>
                </a:lnTo>
                <a:close/>
              </a:path>
            </a:pathLst>
          </a:custGeom>
          <a:solidFill>
            <a:srgbClr val="000000"/>
          </a:solidFill>
          <a:ln w="9525" cap="flat">
            <a:noFill/>
            <a:prstDash val="solid"/>
            <a:miter/>
          </a:ln>
        </p:spPr>
        <p:txBody>
          <a:bodyPr rtlCol="0" anchor="ctr"/>
          <a:lstStyle/>
          <a:p>
            <a:endParaRPr lang="en-US"/>
          </a:p>
        </p:txBody>
      </p:sp>
      <p:sp>
        <p:nvSpPr>
          <p:cNvPr id="51" name="Rounded Rectangle 50">
            <a:extLst>
              <a:ext uri="{FF2B5EF4-FFF2-40B4-BE49-F238E27FC236}">
                <a16:creationId xmlns:a16="http://schemas.microsoft.com/office/drawing/2014/main" id="{DCBDE8E0-586F-92FB-0ACA-91E5DC214A01}"/>
              </a:ext>
            </a:extLst>
          </p:cNvPr>
          <p:cNvSpPr/>
          <p:nvPr/>
        </p:nvSpPr>
        <p:spPr>
          <a:xfrm>
            <a:off x="1122744" y="1756295"/>
            <a:ext cx="3345084" cy="794557"/>
          </a:xfrm>
          <a:prstGeom prst="roundRect">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Minority Compromises</a:t>
            </a:r>
            <a:endParaRPr lang="en-US" sz="2400" dirty="0"/>
          </a:p>
        </p:txBody>
      </p:sp>
      <p:sp>
        <p:nvSpPr>
          <p:cNvPr id="52" name="Rounded Rectangle 51">
            <a:extLst>
              <a:ext uri="{FF2B5EF4-FFF2-40B4-BE49-F238E27FC236}">
                <a16:creationId xmlns:a16="http://schemas.microsoft.com/office/drawing/2014/main" id="{73A68A68-7546-1577-A5DA-CEB19F8C52F7}"/>
              </a:ext>
            </a:extLst>
          </p:cNvPr>
          <p:cNvSpPr/>
          <p:nvPr/>
        </p:nvSpPr>
        <p:spPr>
          <a:xfrm>
            <a:off x="1122744" y="4307147"/>
            <a:ext cx="3345084" cy="794557"/>
          </a:xfrm>
          <a:prstGeom prst="roundRect">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n w="0"/>
                <a:solidFill>
                  <a:schemeClr val="tx1"/>
                </a:solidFill>
                <a:effectLst>
                  <a:outerShdw blurRad="38100" dist="19050" dir="2700000" algn="tl" rotWithShape="0">
                    <a:schemeClr val="dk1">
                      <a:alpha val="40000"/>
                    </a:schemeClr>
                  </a:outerShdw>
                </a:effectLst>
              </a:rPr>
              <a:t>Independent Failures</a:t>
            </a:r>
            <a:endParaRPr lang="en-US" sz="2400"/>
          </a:p>
        </p:txBody>
      </p:sp>
    </p:spTree>
    <p:custDataLst>
      <p:tags r:id="rId1"/>
    </p:custDataLst>
    <p:extLst>
      <p:ext uri="{BB962C8B-B14F-4D97-AF65-F5344CB8AC3E}">
        <p14:creationId xmlns:p14="http://schemas.microsoft.com/office/powerpoint/2010/main" val="2868007017"/>
      </p:ext>
    </p:extLst>
  </p:cSld>
  <p:clrMapOvr>
    <a:masterClrMapping/>
  </p:clrMapOvr>
  <mc:AlternateContent xmlns:mc="http://schemas.openxmlformats.org/markup-compatibility/2006" xmlns:p159="http://schemas.microsoft.com/office/powerpoint/2015/09/main">
    <mc:Choice Requires="p159">
      <p:transition advTm="16415">
        <p159:morph option="byObject"/>
      </p:transition>
    </mc:Choice>
    <mc:Fallback xmlns="">
      <p:transition advTm="16415">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C626D-9250-FB45-E34C-A6F7EBEAAB5C}"/>
              </a:ext>
            </a:extLst>
          </p:cNvPr>
          <p:cNvSpPr>
            <a:spLocks noGrp="1"/>
          </p:cNvSpPr>
          <p:nvPr>
            <p:ph type="title"/>
          </p:nvPr>
        </p:nvSpPr>
        <p:spPr/>
        <p:txBody>
          <a:bodyPr>
            <a:normAutofit fontScale="90000"/>
          </a:bodyPr>
          <a:lstStyle/>
          <a:p>
            <a:r>
              <a:rPr lang="en-US" dirty="0"/>
              <a:t>Monetary Threshold for Audit</a:t>
            </a:r>
          </a:p>
        </p:txBody>
      </p:sp>
      <p:sp>
        <p:nvSpPr>
          <p:cNvPr id="4" name="Slide Number Placeholder 3">
            <a:extLst>
              <a:ext uri="{FF2B5EF4-FFF2-40B4-BE49-F238E27FC236}">
                <a16:creationId xmlns:a16="http://schemas.microsoft.com/office/drawing/2014/main" id="{F672C8ED-372E-32CF-2683-A3AC15797770}"/>
              </a:ext>
            </a:extLst>
          </p:cNvPr>
          <p:cNvSpPr>
            <a:spLocks noGrp="1"/>
          </p:cNvSpPr>
          <p:nvPr>
            <p:ph type="sldNum" idx="12"/>
          </p:nvPr>
        </p:nvSpPr>
        <p:spPr>
          <a:xfrm>
            <a:off x="10962290" y="6400459"/>
            <a:ext cx="391511" cy="276908"/>
          </a:xfrm>
        </p:spPr>
        <p:txBody>
          <a:bodyPr/>
          <a:lstStyle/>
          <a:p>
            <a:fld id="{00000000-1234-1234-1234-123412341234}" type="slidenum">
              <a:rPr lang="en-US" smtClean="0"/>
              <a:pPr/>
              <a:t>50</a:t>
            </a:fld>
            <a:endParaRPr lang="en-US"/>
          </a:p>
        </p:txBody>
      </p:sp>
      <p:pic>
        <p:nvPicPr>
          <p:cNvPr id="6" name="Picture 5" descr="A graph with a line going up&#10;&#10;AI-generated content may be incorrect.">
            <a:extLst>
              <a:ext uri="{FF2B5EF4-FFF2-40B4-BE49-F238E27FC236}">
                <a16:creationId xmlns:a16="http://schemas.microsoft.com/office/drawing/2014/main" id="{0BEBABB6-FEE3-DF61-8716-872DF1BE853A}"/>
              </a:ext>
            </a:extLst>
          </p:cNvPr>
          <p:cNvPicPr>
            <a:picLocks noChangeAspect="1"/>
          </p:cNvPicPr>
          <p:nvPr/>
        </p:nvPicPr>
        <p:blipFill>
          <a:blip r:embed="rId3"/>
          <a:stretch>
            <a:fillRect/>
          </a:stretch>
        </p:blipFill>
        <p:spPr>
          <a:xfrm>
            <a:off x="3343827" y="1621851"/>
            <a:ext cx="5504345" cy="4416392"/>
          </a:xfrm>
          <a:prstGeom prst="rect">
            <a:avLst/>
          </a:prstGeom>
        </p:spPr>
      </p:pic>
    </p:spTree>
    <p:extLst>
      <p:ext uri="{BB962C8B-B14F-4D97-AF65-F5344CB8AC3E}">
        <p14:creationId xmlns:p14="http://schemas.microsoft.com/office/powerpoint/2010/main" val="3990209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4DC1-9137-F9F1-55E2-73C6693A9782}"/>
              </a:ext>
            </a:extLst>
          </p:cNvPr>
          <p:cNvSpPr>
            <a:spLocks noGrp="1"/>
          </p:cNvSpPr>
          <p:nvPr>
            <p:ph type="title"/>
          </p:nvPr>
        </p:nvSpPr>
        <p:spPr/>
        <p:txBody>
          <a:bodyPr>
            <a:normAutofit fontScale="90000"/>
          </a:bodyPr>
          <a:lstStyle/>
          <a:p>
            <a:r>
              <a:rPr lang="en-US" dirty="0"/>
              <a:t>WAN Results</a:t>
            </a:r>
          </a:p>
        </p:txBody>
      </p:sp>
      <p:sp>
        <p:nvSpPr>
          <p:cNvPr id="4" name="Slide Number Placeholder 3">
            <a:extLst>
              <a:ext uri="{FF2B5EF4-FFF2-40B4-BE49-F238E27FC236}">
                <a16:creationId xmlns:a16="http://schemas.microsoft.com/office/drawing/2014/main" id="{BA1103E5-CDE2-5FC0-79A9-0DC7EF14D773}"/>
              </a:ext>
            </a:extLst>
          </p:cNvPr>
          <p:cNvSpPr>
            <a:spLocks noGrp="1"/>
          </p:cNvSpPr>
          <p:nvPr>
            <p:ph type="sldNum" idx="12"/>
          </p:nvPr>
        </p:nvSpPr>
        <p:spPr>
          <a:xfrm>
            <a:off x="10962290" y="6400459"/>
            <a:ext cx="391511" cy="276908"/>
          </a:xfrm>
        </p:spPr>
        <p:txBody>
          <a:bodyPr/>
          <a:lstStyle/>
          <a:p>
            <a:fld id="{00000000-1234-1234-1234-123412341234}" type="slidenum">
              <a:rPr lang="en-US" smtClean="0"/>
              <a:pPr/>
              <a:t>51</a:t>
            </a:fld>
            <a:endParaRPr lang="en-US"/>
          </a:p>
        </p:txBody>
      </p:sp>
      <p:pic>
        <p:nvPicPr>
          <p:cNvPr id="6" name="Picture 5" descr="A graph of different colored lines&#10;&#10;AI-generated content may be incorrect.">
            <a:extLst>
              <a:ext uri="{FF2B5EF4-FFF2-40B4-BE49-F238E27FC236}">
                <a16:creationId xmlns:a16="http://schemas.microsoft.com/office/drawing/2014/main" id="{696E5FF9-26EC-7404-F0BD-4C513486ED7F}"/>
              </a:ext>
            </a:extLst>
          </p:cNvPr>
          <p:cNvPicPr>
            <a:picLocks noChangeAspect="1"/>
          </p:cNvPicPr>
          <p:nvPr/>
        </p:nvPicPr>
        <p:blipFill>
          <a:blip r:embed="rId3"/>
          <a:stretch>
            <a:fillRect/>
          </a:stretch>
        </p:blipFill>
        <p:spPr>
          <a:xfrm>
            <a:off x="2209800" y="1405890"/>
            <a:ext cx="7772400" cy="4393640"/>
          </a:xfrm>
          <a:prstGeom prst="rect">
            <a:avLst/>
          </a:prstGeom>
        </p:spPr>
      </p:pic>
    </p:spTree>
    <p:extLst>
      <p:ext uri="{BB962C8B-B14F-4D97-AF65-F5344CB8AC3E}">
        <p14:creationId xmlns:p14="http://schemas.microsoft.com/office/powerpoint/2010/main" val="12366541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013D-75A3-B2AD-23F5-10FFD4DBC87C}"/>
              </a:ext>
            </a:extLst>
          </p:cNvPr>
          <p:cNvSpPr>
            <a:spLocks noGrp="1"/>
          </p:cNvSpPr>
          <p:nvPr>
            <p:ph type="title"/>
          </p:nvPr>
        </p:nvSpPr>
        <p:spPr/>
        <p:txBody>
          <a:bodyPr>
            <a:normAutofit fontScale="90000"/>
          </a:bodyPr>
          <a:lstStyle/>
          <a:p>
            <a:r>
              <a:rPr lang="en-US" dirty="0"/>
              <a:t>Fast vs Slow Path</a:t>
            </a:r>
          </a:p>
        </p:txBody>
      </p:sp>
      <p:sp>
        <p:nvSpPr>
          <p:cNvPr id="4" name="Slide Number Placeholder 3">
            <a:extLst>
              <a:ext uri="{FF2B5EF4-FFF2-40B4-BE49-F238E27FC236}">
                <a16:creationId xmlns:a16="http://schemas.microsoft.com/office/drawing/2014/main" id="{7E73D185-8A77-1662-FB82-41996A999219}"/>
              </a:ext>
            </a:extLst>
          </p:cNvPr>
          <p:cNvSpPr>
            <a:spLocks noGrp="1"/>
          </p:cNvSpPr>
          <p:nvPr>
            <p:ph type="sldNum" idx="12"/>
          </p:nvPr>
        </p:nvSpPr>
        <p:spPr>
          <a:xfrm>
            <a:off x="10962290" y="6400459"/>
            <a:ext cx="391511" cy="276908"/>
          </a:xfrm>
        </p:spPr>
        <p:txBody>
          <a:bodyPr/>
          <a:lstStyle/>
          <a:p>
            <a:fld id="{00000000-1234-1234-1234-123412341234}" type="slidenum">
              <a:rPr lang="en-US" smtClean="0"/>
              <a:pPr/>
              <a:t>52</a:t>
            </a:fld>
            <a:endParaRPr lang="en-US"/>
          </a:p>
        </p:txBody>
      </p:sp>
      <p:pic>
        <p:nvPicPr>
          <p:cNvPr id="6" name="Picture 5" descr="A graph with red green and blue lines&#10;&#10;AI-generated content may be incorrect.">
            <a:extLst>
              <a:ext uri="{FF2B5EF4-FFF2-40B4-BE49-F238E27FC236}">
                <a16:creationId xmlns:a16="http://schemas.microsoft.com/office/drawing/2014/main" id="{7B6408FD-3D9A-3B66-2E1D-E115A1747049}"/>
              </a:ext>
            </a:extLst>
          </p:cNvPr>
          <p:cNvPicPr>
            <a:picLocks noChangeAspect="1"/>
          </p:cNvPicPr>
          <p:nvPr/>
        </p:nvPicPr>
        <p:blipFill>
          <a:blip r:embed="rId2"/>
          <a:stretch>
            <a:fillRect/>
          </a:stretch>
        </p:blipFill>
        <p:spPr>
          <a:xfrm>
            <a:off x="1807287" y="1510799"/>
            <a:ext cx="8577425" cy="4284211"/>
          </a:xfrm>
          <a:prstGeom prst="rect">
            <a:avLst/>
          </a:prstGeom>
        </p:spPr>
      </p:pic>
    </p:spTree>
    <p:extLst>
      <p:ext uri="{BB962C8B-B14F-4D97-AF65-F5344CB8AC3E}">
        <p14:creationId xmlns:p14="http://schemas.microsoft.com/office/powerpoint/2010/main" val="3583489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4D2B6-58D0-6C64-B19A-C76DA0B85C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62A564-A0EF-09E9-25B2-F35393B431E1}"/>
              </a:ext>
            </a:extLst>
          </p:cNvPr>
          <p:cNvSpPr>
            <a:spLocks noGrp="1"/>
          </p:cNvSpPr>
          <p:nvPr>
            <p:ph type="title"/>
          </p:nvPr>
        </p:nvSpPr>
        <p:spPr/>
        <p:txBody>
          <a:bodyPr>
            <a:normAutofit fontScale="90000"/>
          </a:bodyPr>
          <a:lstStyle/>
          <a:p>
            <a:r>
              <a:rPr lang="en-US"/>
              <a:t>TEEs raise the barrier for attacks</a:t>
            </a:r>
          </a:p>
        </p:txBody>
      </p:sp>
      <p:sp>
        <p:nvSpPr>
          <p:cNvPr id="49" name="Slide Number Placeholder 48">
            <a:extLst>
              <a:ext uri="{FF2B5EF4-FFF2-40B4-BE49-F238E27FC236}">
                <a16:creationId xmlns:a16="http://schemas.microsoft.com/office/drawing/2014/main" id="{5D8D43EB-43D3-80B2-0AFF-C62F568A9AE9}"/>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6</a:t>
            </a:fld>
            <a:endParaRPr lang="en-US"/>
          </a:p>
        </p:txBody>
      </p:sp>
      <p:pic>
        <p:nvPicPr>
          <p:cNvPr id="9" name="Picture 4">
            <a:extLst>
              <a:ext uri="{FF2B5EF4-FFF2-40B4-BE49-F238E27FC236}">
                <a16:creationId xmlns:a16="http://schemas.microsoft.com/office/drawing/2014/main" id="{85E036C1-7C58-22B6-F173-624434B20A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6478" y="5594379"/>
            <a:ext cx="526067" cy="4936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0C63084-F247-BBE7-D563-55EB45D7E0AA}"/>
              </a:ext>
            </a:extLst>
          </p:cNvPr>
          <p:cNvPicPr>
            <a:picLocks noChangeAspect="1"/>
          </p:cNvPicPr>
          <p:nvPr/>
        </p:nvPicPr>
        <p:blipFill>
          <a:blip r:embed="rId6"/>
          <a:stretch>
            <a:fillRect/>
          </a:stretch>
        </p:blipFill>
        <p:spPr>
          <a:xfrm>
            <a:off x="9959027" y="5596320"/>
            <a:ext cx="900109" cy="489766"/>
          </a:xfrm>
          <a:prstGeom prst="rect">
            <a:avLst/>
          </a:prstGeom>
        </p:spPr>
      </p:pic>
      <p:pic>
        <p:nvPicPr>
          <p:cNvPr id="67" name="Graphic 66">
            <a:extLst>
              <a:ext uri="{FF2B5EF4-FFF2-40B4-BE49-F238E27FC236}">
                <a16:creationId xmlns:a16="http://schemas.microsoft.com/office/drawing/2014/main" id="{CE3FB787-C556-2F96-0260-67CB6BCE23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80157" y="5594378"/>
            <a:ext cx="1271258" cy="493650"/>
          </a:xfrm>
          <a:prstGeom prst="rect">
            <a:avLst/>
          </a:prstGeom>
        </p:spPr>
      </p:pic>
      <p:cxnSp>
        <p:nvCxnSpPr>
          <p:cNvPr id="50" name="Straight Arrow Connector 49">
            <a:extLst>
              <a:ext uri="{FF2B5EF4-FFF2-40B4-BE49-F238E27FC236}">
                <a16:creationId xmlns:a16="http://schemas.microsoft.com/office/drawing/2014/main" id="{4A90C61C-13E9-726F-26EC-1C687AA5C184}"/>
              </a:ext>
            </a:extLst>
          </p:cNvPr>
          <p:cNvCxnSpPr>
            <a:cxnSpLocks/>
            <a:stCxn id="61" idx="3"/>
            <a:endCxn id="59" idx="1"/>
          </p:cNvCxnSpPr>
          <p:nvPr/>
        </p:nvCxnSpPr>
        <p:spPr>
          <a:xfrm flipV="1">
            <a:off x="7286148" y="4133483"/>
            <a:ext cx="3055303" cy="1364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0CA4436-B500-C142-02CC-AD439A19B5E9}"/>
              </a:ext>
            </a:extLst>
          </p:cNvPr>
          <p:cNvCxnSpPr>
            <a:cxnSpLocks/>
            <a:stCxn id="58" idx="0"/>
            <a:endCxn id="60" idx="2"/>
          </p:cNvCxnSpPr>
          <p:nvPr/>
        </p:nvCxnSpPr>
        <p:spPr>
          <a:xfrm flipV="1">
            <a:off x="8839637" y="3556956"/>
            <a:ext cx="1" cy="901787"/>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CB273C2F-ABFB-957B-E0D5-C68C1B868386}"/>
              </a:ext>
            </a:extLst>
          </p:cNvPr>
          <p:cNvCxnSpPr>
            <a:cxnSpLocks/>
            <a:stCxn id="61" idx="0"/>
            <a:endCxn id="60" idx="1"/>
          </p:cNvCxnSpPr>
          <p:nvPr/>
        </p:nvCxnSpPr>
        <p:spPr>
          <a:xfrm flipV="1">
            <a:off x="7079082" y="2850026"/>
            <a:ext cx="1056887" cy="108907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2E62166-80DC-7B3B-7F64-4A5F6D61F305}"/>
              </a:ext>
            </a:extLst>
          </p:cNvPr>
          <p:cNvCxnSpPr>
            <a:cxnSpLocks/>
            <a:stCxn id="59" idx="0"/>
            <a:endCxn id="60" idx="3"/>
          </p:cNvCxnSpPr>
          <p:nvPr/>
        </p:nvCxnSpPr>
        <p:spPr>
          <a:xfrm flipH="1" flipV="1">
            <a:off x="9543306" y="2850026"/>
            <a:ext cx="1005212" cy="107543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E8FF6AF-232E-DAC6-3801-B2C8F5760E22}"/>
              </a:ext>
            </a:extLst>
          </p:cNvPr>
          <p:cNvCxnSpPr>
            <a:cxnSpLocks/>
            <a:stCxn id="61" idx="2"/>
            <a:endCxn id="58" idx="1"/>
          </p:cNvCxnSpPr>
          <p:nvPr/>
        </p:nvCxnSpPr>
        <p:spPr>
          <a:xfrm>
            <a:off x="7079082" y="4355152"/>
            <a:ext cx="1553488" cy="311617"/>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0B23053-FA65-03E2-77E6-AD1420488069}"/>
              </a:ext>
            </a:extLst>
          </p:cNvPr>
          <p:cNvCxnSpPr>
            <a:cxnSpLocks/>
            <a:stCxn id="58" idx="3"/>
            <a:endCxn id="59" idx="2"/>
          </p:cNvCxnSpPr>
          <p:nvPr/>
        </p:nvCxnSpPr>
        <p:spPr>
          <a:xfrm flipV="1">
            <a:off x="9046703" y="4341509"/>
            <a:ext cx="1501815" cy="32526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8" name="Picture 57" descr="Icon&#10;&#10;Description automatically generated">
            <a:extLst>
              <a:ext uri="{FF2B5EF4-FFF2-40B4-BE49-F238E27FC236}">
                <a16:creationId xmlns:a16="http://schemas.microsoft.com/office/drawing/2014/main" id="{DF8126D6-3113-491B-0946-CF6515100933}"/>
              </a:ext>
            </a:extLst>
          </p:cNvPr>
          <p:cNvPicPr>
            <a:picLocks noChangeAspect="1"/>
          </p:cNvPicPr>
          <p:nvPr/>
        </p:nvPicPr>
        <p:blipFill>
          <a:blip r:embed="rId9">
            <a:extLst>
              <a:ext uri="{28A0092B-C50C-407E-A947-70E740481C1C}">
                <a14:useLocalDpi xmlns:a14="http://schemas.microsoft.com/office/drawing/2010/main" val="0"/>
              </a:ext>
            </a:extLst>
          </a:blip>
          <a:srcRect t="-4648" b="-4650"/>
          <a:stretch>
            <a:fillRect/>
          </a:stretch>
        </p:blipFill>
        <p:spPr>
          <a:xfrm>
            <a:off x="8632570" y="4458743"/>
            <a:ext cx="414133" cy="416052"/>
          </a:xfrm>
          <a:prstGeom prst="roundRect">
            <a:avLst/>
          </a:prstGeom>
          <a:ln w="38100">
            <a:solidFill>
              <a:schemeClr val="tx1"/>
            </a:solidFill>
            <a:prstDash val="dash"/>
          </a:ln>
        </p:spPr>
      </p:pic>
      <p:pic>
        <p:nvPicPr>
          <p:cNvPr id="59" name="Picture 58" descr="Icon&#10;&#10;Description automatically generated">
            <a:extLst>
              <a:ext uri="{FF2B5EF4-FFF2-40B4-BE49-F238E27FC236}">
                <a16:creationId xmlns:a16="http://schemas.microsoft.com/office/drawing/2014/main" id="{02479506-8071-02EE-A6A0-017E76B03E39}"/>
              </a:ext>
            </a:extLst>
          </p:cNvPr>
          <p:cNvPicPr>
            <a:picLocks noChangeAspect="1"/>
          </p:cNvPicPr>
          <p:nvPr/>
        </p:nvPicPr>
        <p:blipFill>
          <a:blip r:embed="rId9">
            <a:extLst>
              <a:ext uri="{28A0092B-C50C-407E-A947-70E740481C1C}">
                <a14:useLocalDpi xmlns:a14="http://schemas.microsoft.com/office/drawing/2010/main" val="0"/>
              </a:ext>
            </a:extLst>
          </a:blip>
          <a:srcRect t="-4648" b="-4650"/>
          <a:stretch>
            <a:fillRect/>
          </a:stretch>
        </p:blipFill>
        <p:spPr>
          <a:xfrm>
            <a:off x="10341451" y="3925457"/>
            <a:ext cx="414133" cy="416052"/>
          </a:xfrm>
          <a:prstGeom prst="roundRect">
            <a:avLst/>
          </a:prstGeom>
          <a:ln w="38100">
            <a:solidFill>
              <a:schemeClr val="tx1"/>
            </a:solidFill>
            <a:prstDash val="dash"/>
          </a:ln>
        </p:spPr>
      </p:pic>
      <p:pic>
        <p:nvPicPr>
          <p:cNvPr id="60" name="Picture 59" descr="Icon&#10;&#10;Description automatically generated">
            <a:extLst>
              <a:ext uri="{FF2B5EF4-FFF2-40B4-BE49-F238E27FC236}">
                <a16:creationId xmlns:a16="http://schemas.microsoft.com/office/drawing/2014/main" id="{EF1A5B93-A7F5-F4AE-3D2C-EDD28C6E05C0}"/>
              </a:ext>
            </a:extLst>
          </p:cNvPr>
          <p:cNvPicPr>
            <a:picLocks noChangeAspect="1"/>
          </p:cNvPicPr>
          <p:nvPr/>
        </p:nvPicPr>
        <p:blipFill>
          <a:blip r:embed="rId9">
            <a:extLst>
              <a:ext uri="{28A0092B-C50C-407E-A947-70E740481C1C}">
                <a14:useLocalDpi xmlns:a14="http://schemas.microsoft.com/office/drawing/2010/main" val="0"/>
              </a:ext>
            </a:extLst>
          </a:blip>
          <a:srcRect t="-4648" b="-4650"/>
          <a:stretch>
            <a:fillRect/>
          </a:stretch>
        </p:blipFill>
        <p:spPr>
          <a:xfrm>
            <a:off x="8135969" y="2143096"/>
            <a:ext cx="1407337" cy="1413860"/>
          </a:xfrm>
          <a:prstGeom prst="roundRect">
            <a:avLst/>
          </a:prstGeom>
          <a:ln w="38100">
            <a:solidFill>
              <a:schemeClr val="tx1"/>
            </a:solidFill>
            <a:prstDash val="dash"/>
          </a:ln>
        </p:spPr>
      </p:pic>
      <p:pic>
        <p:nvPicPr>
          <p:cNvPr id="61" name="Picture 60" descr="Icon&#10;&#10;Description automatically generated">
            <a:extLst>
              <a:ext uri="{FF2B5EF4-FFF2-40B4-BE49-F238E27FC236}">
                <a16:creationId xmlns:a16="http://schemas.microsoft.com/office/drawing/2014/main" id="{2E3A64CF-4140-B2CF-378B-2A9F39078E20}"/>
              </a:ext>
            </a:extLst>
          </p:cNvPr>
          <p:cNvPicPr>
            <a:picLocks noChangeAspect="1"/>
          </p:cNvPicPr>
          <p:nvPr/>
        </p:nvPicPr>
        <p:blipFill>
          <a:blip r:embed="rId9">
            <a:extLst>
              <a:ext uri="{28A0092B-C50C-407E-A947-70E740481C1C}">
                <a14:useLocalDpi xmlns:a14="http://schemas.microsoft.com/office/drawing/2010/main" val="0"/>
              </a:ext>
            </a:extLst>
          </a:blip>
          <a:srcRect t="-4648" b="-4650"/>
          <a:stretch>
            <a:fillRect/>
          </a:stretch>
        </p:blipFill>
        <p:spPr>
          <a:xfrm>
            <a:off x="6872015" y="3939099"/>
            <a:ext cx="414133" cy="416053"/>
          </a:xfrm>
          <a:prstGeom prst="roundRect">
            <a:avLst/>
          </a:prstGeom>
          <a:ln w="38100">
            <a:solidFill>
              <a:schemeClr val="tx1"/>
            </a:solidFill>
            <a:prstDash val="dash"/>
          </a:ln>
        </p:spPr>
      </p:pic>
      <p:sp>
        <p:nvSpPr>
          <p:cNvPr id="113" name="Rounded Rectangle 112">
            <a:extLst>
              <a:ext uri="{FF2B5EF4-FFF2-40B4-BE49-F238E27FC236}">
                <a16:creationId xmlns:a16="http://schemas.microsoft.com/office/drawing/2014/main" id="{91B55839-49DD-186C-1009-2C0F3FF19BB4}"/>
              </a:ext>
            </a:extLst>
          </p:cNvPr>
          <p:cNvSpPr/>
          <p:nvPr/>
        </p:nvSpPr>
        <p:spPr>
          <a:xfrm>
            <a:off x="1122743" y="4143845"/>
            <a:ext cx="3498682" cy="1555244"/>
          </a:xfrm>
          <a:prstGeom prst="roundRect">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n w="0"/>
                <a:solidFill>
                  <a:schemeClr val="tx1"/>
                </a:solidFill>
                <a:effectLst>
                  <a:outerShdw blurRad="38100" dist="19050" dir="2700000" algn="tl" rotWithShape="0">
                    <a:schemeClr val="dk1">
                      <a:alpha val="40000"/>
                    </a:schemeClr>
                  </a:outerShdw>
                </a:effectLst>
              </a:rPr>
              <a:t>Confidentiality ⇒</a:t>
            </a:r>
            <a:br>
              <a:rPr lang="en-US">
                <a:ln w="0"/>
                <a:solidFill>
                  <a:schemeClr val="tx1"/>
                </a:solidFill>
                <a:effectLst>
                  <a:outerShdw blurRad="38100" dist="19050" dir="2700000" algn="tl" rotWithShape="0">
                    <a:schemeClr val="dk1">
                      <a:alpha val="40000"/>
                    </a:schemeClr>
                  </a:outerShdw>
                </a:effectLst>
              </a:rPr>
            </a:br>
            <a:endParaRPr lang="en-US" sz="2400">
              <a:ln w="0"/>
              <a:solidFill>
                <a:schemeClr val="tx1"/>
              </a:solidFill>
              <a:effectLst>
                <a:outerShdw blurRad="38100" dist="19050" dir="2700000" algn="tl" rotWithShape="0">
                  <a:schemeClr val="dk1">
                    <a:alpha val="40000"/>
                  </a:schemeClr>
                </a:outerShdw>
              </a:effectLst>
            </a:endParaRPr>
          </a:p>
          <a:p>
            <a:pPr algn="ctr"/>
            <a:r>
              <a:rPr lang="en-US" sz="2400">
                <a:ln w="0"/>
                <a:solidFill>
                  <a:schemeClr val="tx1"/>
                </a:solidFill>
                <a:effectLst>
                  <a:outerShdw blurRad="38100" dist="19050" dir="2700000" algn="tl" rotWithShape="0">
                    <a:schemeClr val="dk1">
                      <a:alpha val="40000"/>
                    </a:schemeClr>
                  </a:outerShdw>
                </a:effectLst>
              </a:rPr>
              <a:t>Independent Failures</a:t>
            </a:r>
            <a:endParaRPr lang="en-US" sz="2400"/>
          </a:p>
        </p:txBody>
      </p:sp>
      <p:grpSp>
        <p:nvGrpSpPr>
          <p:cNvPr id="116" name="Group 115">
            <a:extLst>
              <a:ext uri="{FF2B5EF4-FFF2-40B4-BE49-F238E27FC236}">
                <a16:creationId xmlns:a16="http://schemas.microsoft.com/office/drawing/2014/main" id="{3C34498D-D475-224B-ED74-8F58D4B175D6}"/>
              </a:ext>
            </a:extLst>
          </p:cNvPr>
          <p:cNvGrpSpPr/>
          <p:nvPr/>
        </p:nvGrpSpPr>
        <p:grpSpPr>
          <a:xfrm>
            <a:off x="1122743" y="1554333"/>
            <a:ext cx="3498683" cy="1826021"/>
            <a:chOff x="1122743" y="1756295"/>
            <a:chExt cx="3498683" cy="1826021"/>
          </a:xfrm>
        </p:grpSpPr>
        <p:sp>
          <p:nvSpPr>
            <p:cNvPr id="112" name="Rounded Rectangle 111">
              <a:extLst>
                <a:ext uri="{FF2B5EF4-FFF2-40B4-BE49-F238E27FC236}">
                  <a16:creationId xmlns:a16="http://schemas.microsoft.com/office/drawing/2014/main" id="{56B88768-D8AA-E6B2-C5BE-4EC1A69ADE90}"/>
                </a:ext>
              </a:extLst>
            </p:cNvPr>
            <p:cNvSpPr/>
            <p:nvPr/>
          </p:nvSpPr>
          <p:spPr>
            <a:xfrm>
              <a:off x="1122743" y="1756295"/>
              <a:ext cx="3498683" cy="1555244"/>
            </a:xfrm>
            <a:prstGeom prst="roundRect">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n w="0"/>
                  <a:solidFill>
                    <a:schemeClr val="tx1"/>
                  </a:solidFill>
                  <a:effectLst>
                    <a:outerShdw blurRad="38100" dist="19050" dir="2700000" algn="tl" rotWithShape="0">
                      <a:schemeClr val="dk1">
                        <a:alpha val="40000"/>
                      </a:schemeClr>
                    </a:outerShdw>
                  </a:effectLst>
                </a:rPr>
                <a:t>Integrity protection ⇒</a:t>
              </a:r>
              <a:br>
                <a:rPr lang="en-US" sz="2400">
                  <a:ln w="0"/>
                  <a:solidFill>
                    <a:schemeClr val="tx1"/>
                  </a:solidFill>
                  <a:effectLst>
                    <a:outerShdw blurRad="38100" dist="19050" dir="2700000" algn="tl" rotWithShape="0">
                      <a:schemeClr val="dk1">
                        <a:alpha val="40000"/>
                      </a:schemeClr>
                    </a:outerShdw>
                  </a:effectLst>
                </a:rPr>
              </a:br>
              <a:r>
                <a:rPr lang="en-US" sz="2400">
                  <a:ln w="0"/>
                  <a:solidFill>
                    <a:schemeClr val="tx1"/>
                  </a:solidFill>
                  <a:effectLst>
                    <a:outerShdw blurRad="38100" dist="19050" dir="2700000" algn="tl" rotWithShape="0">
                      <a:schemeClr val="dk1">
                        <a:alpha val="40000"/>
                      </a:schemeClr>
                    </a:outerShdw>
                  </a:effectLst>
                </a:rPr>
                <a:t> </a:t>
              </a:r>
            </a:p>
            <a:p>
              <a:pPr algn="ctr"/>
              <a:r>
                <a:rPr lang="en-US" sz="2400">
                  <a:ln w="0"/>
                  <a:solidFill>
                    <a:schemeClr val="tx1"/>
                  </a:solidFill>
                  <a:effectLst>
                    <a:outerShdw blurRad="38100" dist="19050" dir="2700000" algn="tl" rotWithShape="0">
                      <a:schemeClr val="dk1">
                        <a:alpha val="40000"/>
                      </a:schemeClr>
                    </a:outerShdw>
                  </a:effectLst>
                </a:rPr>
                <a:t>Minority Compromises</a:t>
              </a:r>
              <a:endParaRPr lang="en-US" sz="2400"/>
            </a:p>
          </p:txBody>
        </p:sp>
        <p:sp>
          <p:nvSpPr>
            <p:cNvPr id="77" name="TextBox 76">
              <a:extLst>
                <a:ext uri="{FF2B5EF4-FFF2-40B4-BE49-F238E27FC236}">
                  <a16:creationId xmlns:a16="http://schemas.microsoft.com/office/drawing/2014/main" id="{6221AFEA-1B0F-DA6F-462C-CE363BC1BE72}"/>
                </a:ext>
              </a:extLst>
            </p:cNvPr>
            <p:cNvSpPr txBox="1"/>
            <p:nvPr/>
          </p:nvSpPr>
          <p:spPr>
            <a:xfrm>
              <a:off x="1891841" y="2443543"/>
              <a:ext cx="1816274" cy="1138773"/>
            </a:xfrm>
            <a:prstGeom prst="rect">
              <a:avLst/>
            </a:prstGeom>
            <a:noFill/>
          </p:spPr>
          <p:txBody>
            <a:bodyPr wrap="square" rtlCol="0">
              <a:spAutoFit/>
            </a:bodyPr>
            <a:lstStyle/>
            <a:p>
              <a:r>
                <a:rPr lang="en-US" sz="2400" b="1" dirty="0">
                  <a:solidFill>
                    <a:srgbClr val="FF0000"/>
                  </a:solidFill>
                  <a:latin typeface="Bradley Hand ITC" panose="020F0502020204030204" pitchFamily="34" charset="0"/>
                  <a:cs typeface="Bradley Hand ITC" panose="020F0502020204030204" pitchFamily="34" charset="0"/>
                </a:rPr>
                <a:t>Almost no</a:t>
              </a:r>
            </a:p>
            <a:p>
              <a:endParaRPr lang="en-US" sz="2000" b="1" dirty="0">
                <a:solidFill>
                  <a:srgbClr val="FF0000"/>
                </a:solidFill>
                <a:latin typeface="Bradley Hand ITC" panose="020F0502020204030204" pitchFamily="34" charset="0"/>
                <a:cs typeface="Bradley Hand ITC" panose="020F0502020204030204" pitchFamily="34" charset="0"/>
              </a:endParaRPr>
            </a:p>
            <a:p>
              <a:r>
                <a:rPr lang="en-US" sz="1600" b="1" dirty="0">
                  <a:solidFill>
                    <a:srgbClr val="FF0000"/>
                  </a:solidFill>
                  <a:latin typeface="Bradley Hand ITC" panose="020F0502020204030204" pitchFamily="34" charset="0"/>
                  <a:cs typeface="Bradley Hand ITC" panose="020F0502020204030204" pitchFamily="34" charset="0"/>
                </a:rPr>
                <a:t>        </a:t>
              </a:r>
              <a:r>
                <a:rPr lang="en-US" sz="2400" b="1" dirty="0">
                  <a:solidFill>
                    <a:srgbClr val="FF0000"/>
                  </a:solidFill>
                  <a:latin typeface="Bradley Hand ITC" panose="020F0502020204030204" pitchFamily="34" charset="0"/>
                  <a:cs typeface="Bradley Hand ITC" panose="020F0502020204030204" pitchFamily="34" charset="0"/>
                </a:rPr>
                <a:t>^</a:t>
              </a:r>
              <a:endParaRPr lang="en-US" b="1" dirty="0">
                <a:solidFill>
                  <a:srgbClr val="FF0000"/>
                </a:solidFill>
                <a:latin typeface="Bradley Hand ITC" panose="020F0502020204030204" pitchFamily="34" charset="0"/>
                <a:cs typeface="Bradley Hand ITC" panose="020F0502020204030204" pitchFamily="34" charset="0"/>
              </a:endParaRPr>
            </a:p>
          </p:txBody>
        </p:sp>
        <p:cxnSp>
          <p:nvCxnSpPr>
            <p:cNvPr id="76" name="Straight Connector 75">
              <a:extLst>
                <a:ext uri="{FF2B5EF4-FFF2-40B4-BE49-F238E27FC236}">
                  <a16:creationId xmlns:a16="http://schemas.microsoft.com/office/drawing/2014/main" id="{E73C360E-E0E0-BB41-CB64-7A71B6A46E1A}"/>
                </a:ext>
              </a:extLst>
            </p:cNvPr>
            <p:cNvCxnSpPr>
              <a:cxnSpLocks/>
            </p:cNvCxnSpPr>
            <p:nvPr/>
          </p:nvCxnSpPr>
          <p:spPr>
            <a:xfrm>
              <a:off x="1461536" y="2923319"/>
              <a:ext cx="10998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17" name="Picture 4">
            <a:extLst>
              <a:ext uri="{FF2B5EF4-FFF2-40B4-BE49-F238E27FC236}">
                <a16:creationId xmlns:a16="http://schemas.microsoft.com/office/drawing/2014/main" id="{913D3AF6-9C68-1B76-5DBC-3F567DDFFD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0807" y="3201414"/>
            <a:ext cx="526067" cy="493649"/>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4">
            <a:extLst>
              <a:ext uri="{FF2B5EF4-FFF2-40B4-BE49-F238E27FC236}">
                <a16:creationId xmlns:a16="http://schemas.microsoft.com/office/drawing/2014/main" id="{BE9EB48D-859F-CE86-1464-2B68CE0AFA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7665" y="4215392"/>
            <a:ext cx="345548" cy="324254"/>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4">
            <a:extLst>
              <a:ext uri="{FF2B5EF4-FFF2-40B4-BE49-F238E27FC236}">
                <a16:creationId xmlns:a16="http://schemas.microsoft.com/office/drawing/2014/main" id="{BD8D0DF8-0546-BB80-2FE2-F89E824328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4991" y="4699025"/>
            <a:ext cx="345548" cy="324254"/>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4">
            <a:extLst>
              <a:ext uri="{FF2B5EF4-FFF2-40B4-BE49-F238E27FC236}">
                <a16:creationId xmlns:a16="http://schemas.microsoft.com/office/drawing/2014/main" id="{B5CF5E3A-7B38-4F6F-D822-D7F5EE628F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8199" y="4215392"/>
            <a:ext cx="345548" cy="324254"/>
          </a:xfrm>
          <a:prstGeom prst="rect">
            <a:avLst/>
          </a:prstGeom>
          <a:noFill/>
          <a:extLst>
            <a:ext uri="{909E8E84-426E-40DD-AFC4-6F175D3DCCD1}">
              <a14:hiddenFill xmlns:a14="http://schemas.microsoft.com/office/drawing/2010/main">
                <a:solidFill>
                  <a:srgbClr val="FFFFFF"/>
                </a:solidFill>
              </a14:hiddenFill>
            </a:ext>
          </a:extLst>
        </p:spPr>
      </p:pic>
      <p:grpSp>
        <p:nvGrpSpPr>
          <p:cNvPr id="151" name="Group 150">
            <a:extLst>
              <a:ext uri="{FF2B5EF4-FFF2-40B4-BE49-F238E27FC236}">
                <a16:creationId xmlns:a16="http://schemas.microsoft.com/office/drawing/2014/main" id="{FC89EDE9-E000-5477-892D-8C2682B55E4A}"/>
              </a:ext>
            </a:extLst>
          </p:cNvPr>
          <p:cNvGrpSpPr/>
          <p:nvPr/>
        </p:nvGrpSpPr>
        <p:grpSpPr>
          <a:xfrm>
            <a:off x="5322790" y="2382234"/>
            <a:ext cx="6277073" cy="2683807"/>
            <a:chOff x="5322790" y="2382234"/>
            <a:chExt cx="6277073" cy="2683807"/>
          </a:xfrm>
        </p:grpSpPr>
        <p:sp>
          <p:nvSpPr>
            <p:cNvPr id="148" name="Rectangle 147">
              <a:extLst>
                <a:ext uri="{FF2B5EF4-FFF2-40B4-BE49-F238E27FC236}">
                  <a16:creationId xmlns:a16="http://schemas.microsoft.com/office/drawing/2014/main" id="{7C59228D-2A02-3515-ED99-81F56E62E9D4}"/>
                </a:ext>
              </a:extLst>
            </p:cNvPr>
            <p:cNvSpPr/>
            <p:nvPr/>
          </p:nvSpPr>
          <p:spPr>
            <a:xfrm>
              <a:off x="6443148" y="3695063"/>
              <a:ext cx="5156715" cy="1370978"/>
            </a:xfrm>
            <a:prstGeom prst="rect">
              <a:avLst/>
            </a:prstGeom>
            <a:solidFill>
              <a:srgbClr val="FFFFFF">
                <a:alpha val="9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F441F2F0-8844-B0A0-C035-D4163DF209F9}"/>
                </a:ext>
              </a:extLst>
            </p:cNvPr>
            <p:cNvSpPr/>
            <p:nvPr/>
          </p:nvSpPr>
          <p:spPr>
            <a:xfrm>
              <a:off x="5322790" y="2533988"/>
              <a:ext cx="2578358" cy="1370978"/>
            </a:xfrm>
            <a:prstGeom prst="rect">
              <a:avLst/>
            </a:prstGeom>
            <a:solidFill>
              <a:srgbClr val="FFFFFF">
                <a:alpha val="9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9F9B0B04-4F0C-5AF4-0371-574BFD3B43DD}"/>
                </a:ext>
              </a:extLst>
            </p:cNvPr>
            <p:cNvSpPr/>
            <p:nvPr/>
          </p:nvSpPr>
          <p:spPr>
            <a:xfrm>
              <a:off x="9892261" y="2382234"/>
              <a:ext cx="1523430" cy="1370978"/>
            </a:xfrm>
            <a:prstGeom prst="rect">
              <a:avLst/>
            </a:prstGeom>
            <a:solidFill>
              <a:srgbClr val="FFFFFF">
                <a:alpha val="9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786771418"/>
      </p:ext>
    </p:extLst>
  </p:cSld>
  <p:clrMapOvr>
    <a:masterClrMapping/>
  </p:clrMapOvr>
  <mc:AlternateContent xmlns:mc="http://schemas.openxmlformats.org/markup-compatibility/2006" xmlns:p14="http://schemas.microsoft.com/office/powerpoint/2010/main">
    <mc:Choice Requires="p14">
      <p:transition spd="med" p14:dur="700" advTm="36341">
        <p:fade/>
      </p:transition>
    </mc:Choice>
    <mc:Fallback xmlns="">
      <p:transition spd="med" advTm="3634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extLst>
    <p:ext uri="{6950BFC3-D8DA-4A85-94F7-54DA5524770B}">
      <p188:commentRel xmlns:p188="http://schemas.microsoft.com/office/powerpoint/2018/8/main" r:id="rId4"/>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DD06E-DDC7-0A26-C55F-B6594A3CD434}"/>
              </a:ext>
            </a:extLst>
          </p:cNvPr>
          <p:cNvSpPr>
            <a:spLocks noGrp="1"/>
          </p:cNvSpPr>
          <p:nvPr>
            <p:ph type="title"/>
          </p:nvPr>
        </p:nvSpPr>
        <p:spPr>
          <a:xfrm>
            <a:off x="2705878" y="1978088"/>
            <a:ext cx="8641572" cy="625154"/>
          </a:xfrm>
        </p:spPr>
        <p:txBody>
          <a:bodyPr>
            <a:noAutofit/>
          </a:bodyPr>
          <a:lstStyle/>
          <a:p>
            <a:pPr algn="l"/>
            <a:r>
              <a:rPr lang="en-US" dirty="0">
                <a:latin typeface="Calibri" panose="020F0502020204030204" pitchFamily="34" charset="0"/>
                <a:cs typeface="Calibri" panose="020F0502020204030204" pitchFamily="34" charset="0"/>
              </a:rPr>
              <a:t>  But…</a:t>
            </a:r>
          </a:p>
        </p:txBody>
      </p:sp>
      <p:sp>
        <p:nvSpPr>
          <p:cNvPr id="3" name="Text Placeholder 2">
            <a:extLst>
              <a:ext uri="{FF2B5EF4-FFF2-40B4-BE49-F238E27FC236}">
                <a16:creationId xmlns:a16="http://schemas.microsoft.com/office/drawing/2014/main" id="{B418E1C4-2A9B-C185-5ABC-EE31A579248D}"/>
              </a:ext>
            </a:extLst>
          </p:cNvPr>
          <p:cNvSpPr>
            <a:spLocks noGrp="1"/>
          </p:cNvSpPr>
          <p:nvPr>
            <p:ph type="body" idx="1"/>
          </p:nvPr>
        </p:nvSpPr>
        <p:spPr/>
        <p:txBody>
          <a:bodyPr/>
          <a:lstStyle/>
          <a:p>
            <a:r>
              <a:rPr lang="en-US"/>
              <a:t>Do TEEs remain secure </a:t>
            </a:r>
            <a:r>
              <a:rPr lang="en-US" i="1"/>
              <a:t>forever?</a:t>
            </a:r>
          </a:p>
        </p:txBody>
      </p:sp>
      <p:sp>
        <p:nvSpPr>
          <p:cNvPr id="4" name="Slide Number Placeholder 3">
            <a:extLst>
              <a:ext uri="{FF2B5EF4-FFF2-40B4-BE49-F238E27FC236}">
                <a16:creationId xmlns:a16="http://schemas.microsoft.com/office/drawing/2014/main" id="{752D325B-083D-4B4C-7EBA-0AFE1CDCD866}"/>
              </a:ext>
            </a:extLst>
          </p:cNvPr>
          <p:cNvSpPr>
            <a:spLocks noGrp="1"/>
          </p:cNvSpPr>
          <p:nvPr>
            <p:ph type="sldNum" idx="12"/>
          </p:nvPr>
        </p:nvSpPr>
        <p:spPr>
          <a:xfrm>
            <a:off x="11080234" y="6406830"/>
            <a:ext cx="273567" cy="264165"/>
          </a:xfrm>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1026" name="Picture 2">
            <a:extLst>
              <a:ext uri="{FF2B5EF4-FFF2-40B4-BE49-F238E27FC236}">
                <a16:creationId xmlns:a16="http://schemas.microsoft.com/office/drawing/2014/main" id="{766F9B06-83C1-1E05-0BD5-7F148A24B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6841" y="4204353"/>
            <a:ext cx="3841531" cy="22024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A8599D4-F4BB-7ECF-AAC8-EBAC6DC063A0}"/>
              </a:ext>
            </a:extLst>
          </p:cNvPr>
          <p:cNvSpPr/>
          <p:nvPr/>
        </p:nvSpPr>
        <p:spPr>
          <a:xfrm>
            <a:off x="8502868" y="5864772"/>
            <a:ext cx="1439918" cy="26275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dirty="0"/>
              <a:t>leaked my credentials</a:t>
            </a:r>
          </a:p>
        </p:txBody>
      </p:sp>
      <p:pic>
        <p:nvPicPr>
          <p:cNvPr id="6" name="Picture 4">
            <a:extLst>
              <a:ext uri="{FF2B5EF4-FFF2-40B4-BE49-F238E27FC236}">
                <a16:creationId xmlns:a16="http://schemas.microsoft.com/office/drawing/2014/main" id="{0D8079EE-0355-1AA5-E8A9-E54E17177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9834" y="4423937"/>
            <a:ext cx="526067" cy="493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172639"/>
      </p:ext>
    </p:extLst>
  </p:cSld>
  <p:clrMapOvr>
    <a:masterClrMapping/>
  </p:clrMapOvr>
  <p:transition advTm="1219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0DAAB-EF1E-3869-E2C1-055C040A1DAA}"/>
            </a:ext>
          </a:extLst>
        </p:cNvPr>
        <p:cNvGrpSpPr/>
        <p:nvPr/>
      </p:nvGrpSpPr>
      <p:grpSpPr>
        <a:xfrm>
          <a:off x="0" y="0"/>
          <a:ext cx="0" cy="0"/>
          <a:chOff x="0" y="0"/>
          <a:chExt cx="0" cy="0"/>
        </a:xfrm>
      </p:grpSpPr>
      <p:pic>
        <p:nvPicPr>
          <p:cNvPr id="8" name="Google Shape;169;p21">
            <a:extLst>
              <a:ext uri="{FF2B5EF4-FFF2-40B4-BE49-F238E27FC236}">
                <a16:creationId xmlns:a16="http://schemas.microsoft.com/office/drawing/2014/main" id="{2E962086-17BB-33DF-C199-AA5F082AB0B2}"/>
              </a:ext>
            </a:extLst>
          </p:cNvPr>
          <p:cNvPicPr preferRelativeResize="0"/>
          <p:nvPr/>
        </p:nvPicPr>
        <p:blipFill>
          <a:blip r:embed="rId4">
            <a:alphaModFix/>
          </a:blip>
          <a:stretch>
            <a:fillRect/>
          </a:stretch>
        </p:blipFill>
        <p:spPr>
          <a:xfrm>
            <a:off x="0" y="77064"/>
            <a:ext cx="6494016" cy="1584601"/>
          </a:xfrm>
          <a:prstGeom prst="rect">
            <a:avLst/>
          </a:prstGeom>
          <a:noFill/>
          <a:ln>
            <a:noFill/>
          </a:ln>
        </p:spPr>
      </p:pic>
      <p:pic>
        <p:nvPicPr>
          <p:cNvPr id="9" name="Google Shape;170;p21">
            <a:extLst>
              <a:ext uri="{FF2B5EF4-FFF2-40B4-BE49-F238E27FC236}">
                <a16:creationId xmlns:a16="http://schemas.microsoft.com/office/drawing/2014/main" id="{5A08487A-972E-29A3-24E3-B9F00FA8694A}"/>
              </a:ext>
            </a:extLst>
          </p:cNvPr>
          <p:cNvPicPr preferRelativeResize="0"/>
          <p:nvPr/>
        </p:nvPicPr>
        <p:blipFill>
          <a:blip r:embed="rId5">
            <a:alphaModFix/>
          </a:blip>
          <a:stretch>
            <a:fillRect/>
          </a:stretch>
        </p:blipFill>
        <p:spPr>
          <a:xfrm>
            <a:off x="-1" y="1900577"/>
            <a:ext cx="6494017" cy="2066943"/>
          </a:xfrm>
          <a:prstGeom prst="rect">
            <a:avLst/>
          </a:prstGeom>
          <a:noFill/>
          <a:ln>
            <a:noFill/>
          </a:ln>
        </p:spPr>
      </p:pic>
      <p:pic>
        <p:nvPicPr>
          <p:cNvPr id="10" name="Google Shape;171;p21">
            <a:extLst>
              <a:ext uri="{FF2B5EF4-FFF2-40B4-BE49-F238E27FC236}">
                <a16:creationId xmlns:a16="http://schemas.microsoft.com/office/drawing/2014/main" id="{F7C783BE-C587-A97C-4972-CD3135E601CB}"/>
              </a:ext>
            </a:extLst>
          </p:cNvPr>
          <p:cNvPicPr preferRelativeResize="0"/>
          <p:nvPr/>
        </p:nvPicPr>
        <p:blipFill>
          <a:blip r:embed="rId6">
            <a:alphaModFix/>
          </a:blip>
          <a:stretch>
            <a:fillRect/>
          </a:stretch>
        </p:blipFill>
        <p:spPr>
          <a:xfrm>
            <a:off x="0" y="4158437"/>
            <a:ext cx="6494017" cy="2030312"/>
          </a:xfrm>
          <a:prstGeom prst="rect">
            <a:avLst/>
          </a:prstGeom>
          <a:noFill/>
          <a:ln>
            <a:noFill/>
          </a:ln>
        </p:spPr>
      </p:pic>
      <p:pic>
        <p:nvPicPr>
          <p:cNvPr id="12" name="Google Shape;173;p21">
            <a:extLst>
              <a:ext uri="{FF2B5EF4-FFF2-40B4-BE49-F238E27FC236}">
                <a16:creationId xmlns:a16="http://schemas.microsoft.com/office/drawing/2014/main" id="{E82CF509-D840-5134-04B5-0BA0EB3B3127}"/>
              </a:ext>
            </a:extLst>
          </p:cNvPr>
          <p:cNvPicPr preferRelativeResize="0"/>
          <p:nvPr/>
        </p:nvPicPr>
        <p:blipFill>
          <a:blip r:embed="rId7">
            <a:alphaModFix/>
          </a:blip>
          <a:stretch>
            <a:fillRect/>
          </a:stretch>
        </p:blipFill>
        <p:spPr>
          <a:xfrm>
            <a:off x="4179104" y="2746536"/>
            <a:ext cx="8012896" cy="1692895"/>
          </a:xfrm>
          <a:prstGeom prst="rect">
            <a:avLst/>
          </a:prstGeom>
          <a:noFill/>
          <a:ln>
            <a:noFill/>
          </a:ln>
        </p:spPr>
      </p:pic>
      <p:pic>
        <p:nvPicPr>
          <p:cNvPr id="16" name="Picture 15" descr="A close-up of a document&#10;&#10;AI-generated content may be incorrect.">
            <a:extLst>
              <a:ext uri="{FF2B5EF4-FFF2-40B4-BE49-F238E27FC236}">
                <a16:creationId xmlns:a16="http://schemas.microsoft.com/office/drawing/2014/main" id="{956724A4-AF7E-0ED4-5BDE-3A30A1A16C4B}"/>
              </a:ext>
            </a:extLst>
          </p:cNvPr>
          <p:cNvPicPr>
            <a:picLocks noChangeAspect="1"/>
          </p:cNvPicPr>
          <p:nvPr/>
        </p:nvPicPr>
        <p:blipFill>
          <a:blip r:embed="rId8"/>
          <a:stretch>
            <a:fillRect/>
          </a:stretch>
        </p:blipFill>
        <p:spPr>
          <a:xfrm>
            <a:off x="4019286" y="0"/>
            <a:ext cx="8172714" cy="2737757"/>
          </a:xfrm>
          <a:prstGeom prst="rect">
            <a:avLst/>
          </a:prstGeom>
        </p:spPr>
      </p:pic>
      <p:pic>
        <p:nvPicPr>
          <p:cNvPr id="13" name="Google Shape;174;p21">
            <a:extLst>
              <a:ext uri="{FF2B5EF4-FFF2-40B4-BE49-F238E27FC236}">
                <a16:creationId xmlns:a16="http://schemas.microsoft.com/office/drawing/2014/main" id="{ADAE629A-D415-A3FC-2F7B-212D2B27A782}"/>
              </a:ext>
            </a:extLst>
          </p:cNvPr>
          <p:cNvPicPr preferRelativeResize="0"/>
          <p:nvPr/>
        </p:nvPicPr>
        <p:blipFill>
          <a:blip r:embed="rId9">
            <a:alphaModFix/>
          </a:blip>
          <a:stretch>
            <a:fillRect/>
          </a:stretch>
        </p:blipFill>
        <p:spPr>
          <a:xfrm>
            <a:off x="4179104" y="4482396"/>
            <a:ext cx="8012896" cy="1692896"/>
          </a:xfrm>
          <a:prstGeom prst="rect">
            <a:avLst/>
          </a:prstGeom>
          <a:noFill/>
          <a:ln>
            <a:noFill/>
          </a:ln>
        </p:spPr>
      </p:pic>
      <p:sp>
        <p:nvSpPr>
          <p:cNvPr id="2" name="Slide Number Placeholder 1">
            <a:extLst>
              <a:ext uri="{FF2B5EF4-FFF2-40B4-BE49-F238E27FC236}">
                <a16:creationId xmlns:a16="http://schemas.microsoft.com/office/drawing/2014/main" id="{CD70B9B7-6258-90D9-6FC3-6ED8B350E8D2}"/>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6" name="Picture 5" descr="A screenshot of a computer&#10;&#10;AI-generated content may be incorrect.">
            <a:extLst>
              <a:ext uri="{FF2B5EF4-FFF2-40B4-BE49-F238E27FC236}">
                <a16:creationId xmlns:a16="http://schemas.microsoft.com/office/drawing/2014/main" id="{BF6B0106-0CA8-1298-2188-A4BE057C13D1}"/>
              </a:ext>
            </a:extLst>
          </p:cNvPr>
          <p:cNvPicPr>
            <a:picLocks noChangeAspect="1"/>
          </p:cNvPicPr>
          <p:nvPr/>
        </p:nvPicPr>
        <p:blipFill>
          <a:blip r:embed="rId10"/>
          <a:stretch>
            <a:fillRect/>
          </a:stretch>
        </p:blipFill>
        <p:spPr>
          <a:xfrm>
            <a:off x="-1" y="638754"/>
            <a:ext cx="7772400" cy="4121617"/>
          </a:xfrm>
          <a:prstGeom prst="rect">
            <a:avLst/>
          </a:prstGeom>
        </p:spPr>
      </p:pic>
      <p:pic>
        <p:nvPicPr>
          <p:cNvPr id="4" name="Picture 3" descr="A close-up of a server&#10;&#10;AI-generated content may be incorrect.">
            <a:extLst>
              <a:ext uri="{FF2B5EF4-FFF2-40B4-BE49-F238E27FC236}">
                <a16:creationId xmlns:a16="http://schemas.microsoft.com/office/drawing/2014/main" id="{B3BD1AB4-5C9E-803A-6530-8D5B495A3D0A}"/>
              </a:ext>
            </a:extLst>
          </p:cNvPr>
          <p:cNvPicPr>
            <a:picLocks noChangeAspect="1"/>
          </p:cNvPicPr>
          <p:nvPr/>
        </p:nvPicPr>
        <p:blipFill>
          <a:blip r:embed="rId11"/>
          <a:stretch>
            <a:fillRect/>
          </a:stretch>
        </p:blipFill>
        <p:spPr>
          <a:xfrm>
            <a:off x="5176958" y="1304795"/>
            <a:ext cx="7772400" cy="2597228"/>
          </a:xfrm>
          <a:prstGeom prst="rect">
            <a:avLst/>
          </a:prstGeom>
        </p:spPr>
      </p:pic>
      <p:pic>
        <p:nvPicPr>
          <p:cNvPr id="14" name="Picture 13" descr="A white paper with black text&#10;&#10;AI-generated content may be incorrect.">
            <a:extLst>
              <a:ext uri="{FF2B5EF4-FFF2-40B4-BE49-F238E27FC236}">
                <a16:creationId xmlns:a16="http://schemas.microsoft.com/office/drawing/2014/main" id="{82BEDFC0-057E-2609-C3D1-5A5574FCC5FC}"/>
              </a:ext>
            </a:extLst>
          </p:cNvPr>
          <p:cNvPicPr>
            <a:picLocks noChangeAspect="1"/>
          </p:cNvPicPr>
          <p:nvPr/>
        </p:nvPicPr>
        <p:blipFill>
          <a:blip r:embed="rId12"/>
          <a:stretch>
            <a:fillRect/>
          </a:stretch>
        </p:blipFill>
        <p:spPr>
          <a:xfrm>
            <a:off x="459679" y="3800722"/>
            <a:ext cx="7438849" cy="2175712"/>
          </a:xfrm>
          <a:prstGeom prst="rect">
            <a:avLst/>
          </a:prstGeom>
        </p:spPr>
      </p:pic>
    </p:spTree>
    <p:custDataLst>
      <p:tags r:id="rId1"/>
    </p:custDataLst>
    <p:extLst>
      <p:ext uri="{BB962C8B-B14F-4D97-AF65-F5344CB8AC3E}">
        <p14:creationId xmlns:p14="http://schemas.microsoft.com/office/powerpoint/2010/main" val="997388908"/>
      </p:ext>
    </p:extLst>
  </p:cSld>
  <p:clrMapOvr>
    <a:masterClrMapping/>
  </p:clrMapOvr>
  <p:transition spd="slow" advTm="1046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FEE6A-DEA5-F059-FA4E-DD2D19E8E5FF}"/>
            </a:ext>
          </a:extLst>
        </p:cNvPr>
        <p:cNvGrpSpPr/>
        <p:nvPr/>
      </p:nvGrpSpPr>
      <p:grpSpPr>
        <a:xfrm>
          <a:off x="0" y="0"/>
          <a:ext cx="0" cy="0"/>
          <a:chOff x="0" y="0"/>
          <a:chExt cx="0" cy="0"/>
        </a:xfrm>
      </p:grpSpPr>
      <p:pic>
        <p:nvPicPr>
          <p:cNvPr id="8" name="Google Shape;169;p21">
            <a:extLst>
              <a:ext uri="{FF2B5EF4-FFF2-40B4-BE49-F238E27FC236}">
                <a16:creationId xmlns:a16="http://schemas.microsoft.com/office/drawing/2014/main" id="{F3DD2D59-FB63-AF00-4B46-3679BBA45FB8}"/>
              </a:ext>
            </a:extLst>
          </p:cNvPr>
          <p:cNvPicPr preferRelativeResize="0"/>
          <p:nvPr/>
        </p:nvPicPr>
        <p:blipFill>
          <a:blip r:embed="rId4">
            <a:alphaModFix/>
          </a:blip>
          <a:stretch>
            <a:fillRect/>
          </a:stretch>
        </p:blipFill>
        <p:spPr>
          <a:xfrm>
            <a:off x="0" y="77064"/>
            <a:ext cx="6494016" cy="1584601"/>
          </a:xfrm>
          <a:prstGeom prst="rect">
            <a:avLst/>
          </a:prstGeom>
          <a:noFill/>
          <a:ln>
            <a:noFill/>
          </a:ln>
        </p:spPr>
      </p:pic>
      <p:pic>
        <p:nvPicPr>
          <p:cNvPr id="9" name="Google Shape;170;p21">
            <a:extLst>
              <a:ext uri="{FF2B5EF4-FFF2-40B4-BE49-F238E27FC236}">
                <a16:creationId xmlns:a16="http://schemas.microsoft.com/office/drawing/2014/main" id="{092AD81E-18CE-E54E-4A6A-90ED06F235E8}"/>
              </a:ext>
            </a:extLst>
          </p:cNvPr>
          <p:cNvPicPr preferRelativeResize="0"/>
          <p:nvPr/>
        </p:nvPicPr>
        <p:blipFill>
          <a:blip r:embed="rId5">
            <a:alphaModFix/>
          </a:blip>
          <a:stretch>
            <a:fillRect/>
          </a:stretch>
        </p:blipFill>
        <p:spPr>
          <a:xfrm>
            <a:off x="-1" y="1900577"/>
            <a:ext cx="6494017" cy="2066943"/>
          </a:xfrm>
          <a:prstGeom prst="rect">
            <a:avLst/>
          </a:prstGeom>
          <a:noFill/>
          <a:ln>
            <a:noFill/>
          </a:ln>
        </p:spPr>
      </p:pic>
      <p:pic>
        <p:nvPicPr>
          <p:cNvPr id="10" name="Google Shape;171;p21">
            <a:extLst>
              <a:ext uri="{FF2B5EF4-FFF2-40B4-BE49-F238E27FC236}">
                <a16:creationId xmlns:a16="http://schemas.microsoft.com/office/drawing/2014/main" id="{D9CCE0A9-0F23-43FC-8A02-BD3EB14D63B5}"/>
              </a:ext>
            </a:extLst>
          </p:cNvPr>
          <p:cNvPicPr preferRelativeResize="0"/>
          <p:nvPr/>
        </p:nvPicPr>
        <p:blipFill>
          <a:blip r:embed="rId6">
            <a:alphaModFix/>
          </a:blip>
          <a:stretch>
            <a:fillRect/>
          </a:stretch>
        </p:blipFill>
        <p:spPr>
          <a:xfrm>
            <a:off x="0" y="4158437"/>
            <a:ext cx="6494017" cy="2030312"/>
          </a:xfrm>
          <a:prstGeom prst="rect">
            <a:avLst/>
          </a:prstGeom>
          <a:noFill/>
          <a:ln>
            <a:noFill/>
          </a:ln>
        </p:spPr>
      </p:pic>
      <p:pic>
        <p:nvPicPr>
          <p:cNvPr id="12" name="Google Shape;173;p21">
            <a:extLst>
              <a:ext uri="{FF2B5EF4-FFF2-40B4-BE49-F238E27FC236}">
                <a16:creationId xmlns:a16="http://schemas.microsoft.com/office/drawing/2014/main" id="{11DE471E-17DC-747B-8C4E-532D99CA7EA5}"/>
              </a:ext>
            </a:extLst>
          </p:cNvPr>
          <p:cNvPicPr preferRelativeResize="0"/>
          <p:nvPr/>
        </p:nvPicPr>
        <p:blipFill>
          <a:blip r:embed="rId7">
            <a:alphaModFix/>
          </a:blip>
          <a:stretch>
            <a:fillRect/>
          </a:stretch>
        </p:blipFill>
        <p:spPr>
          <a:xfrm>
            <a:off x="4179104" y="2746536"/>
            <a:ext cx="8012896" cy="1692895"/>
          </a:xfrm>
          <a:prstGeom prst="rect">
            <a:avLst/>
          </a:prstGeom>
          <a:noFill/>
          <a:ln>
            <a:noFill/>
          </a:ln>
        </p:spPr>
      </p:pic>
      <p:pic>
        <p:nvPicPr>
          <p:cNvPr id="16" name="Picture 15" descr="A close-up of a document&#10;&#10;AI-generated content may be incorrect.">
            <a:extLst>
              <a:ext uri="{FF2B5EF4-FFF2-40B4-BE49-F238E27FC236}">
                <a16:creationId xmlns:a16="http://schemas.microsoft.com/office/drawing/2014/main" id="{04AD6BA2-B277-4416-DDB0-A884B79EA562}"/>
              </a:ext>
            </a:extLst>
          </p:cNvPr>
          <p:cNvPicPr>
            <a:picLocks noChangeAspect="1"/>
          </p:cNvPicPr>
          <p:nvPr/>
        </p:nvPicPr>
        <p:blipFill>
          <a:blip r:embed="rId8"/>
          <a:stretch>
            <a:fillRect/>
          </a:stretch>
        </p:blipFill>
        <p:spPr>
          <a:xfrm>
            <a:off x="4019286" y="0"/>
            <a:ext cx="8172714" cy="2737757"/>
          </a:xfrm>
          <a:prstGeom prst="rect">
            <a:avLst/>
          </a:prstGeom>
        </p:spPr>
      </p:pic>
      <p:pic>
        <p:nvPicPr>
          <p:cNvPr id="13" name="Google Shape;174;p21">
            <a:extLst>
              <a:ext uri="{FF2B5EF4-FFF2-40B4-BE49-F238E27FC236}">
                <a16:creationId xmlns:a16="http://schemas.microsoft.com/office/drawing/2014/main" id="{143D93B9-A4CD-105F-C8BD-A7D79B1A9A49}"/>
              </a:ext>
            </a:extLst>
          </p:cNvPr>
          <p:cNvPicPr preferRelativeResize="0"/>
          <p:nvPr/>
        </p:nvPicPr>
        <p:blipFill>
          <a:blip r:embed="rId9">
            <a:alphaModFix/>
          </a:blip>
          <a:stretch>
            <a:fillRect/>
          </a:stretch>
        </p:blipFill>
        <p:spPr>
          <a:xfrm>
            <a:off x="4179104" y="4482396"/>
            <a:ext cx="8012896" cy="1692896"/>
          </a:xfrm>
          <a:prstGeom prst="rect">
            <a:avLst/>
          </a:prstGeom>
          <a:noFill/>
          <a:ln>
            <a:noFill/>
          </a:ln>
        </p:spPr>
      </p:pic>
      <p:sp>
        <p:nvSpPr>
          <p:cNvPr id="2" name="Slide Number Placeholder 1">
            <a:extLst>
              <a:ext uri="{FF2B5EF4-FFF2-40B4-BE49-F238E27FC236}">
                <a16:creationId xmlns:a16="http://schemas.microsoft.com/office/drawing/2014/main" id="{C1CB2D09-EE60-EAF6-CE4E-2FA0D77F461A}"/>
              </a:ext>
            </a:extLst>
          </p:cNvPr>
          <p:cNvSpPr>
            <a:spLocks noGrp="1"/>
          </p:cNvSpPr>
          <p:nvPr>
            <p:ph type="sldNum" idx="12"/>
          </p:nvPr>
        </p:nvSpPr>
        <p:spPr>
          <a:xfrm>
            <a:off x="10962290" y="6400459"/>
            <a:ext cx="391511" cy="276908"/>
          </a:xfrm>
        </p:spPr>
        <p:txBody>
          <a:bodyPr/>
          <a:lstStyle/>
          <a:p>
            <a:pPr marL="0" lvl="0" indent="0" algn="r" rtl="0">
              <a:spcBef>
                <a:spcPts val="0"/>
              </a:spcBef>
              <a:spcAft>
                <a:spcPts val="0"/>
              </a:spcAft>
              <a:buNone/>
            </a:pPr>
            <a:fld id="{00000000-1234-1234-1234-123412341234}" type="slidenum">
              <a:rPr lang="en-US" smtClean="0"/>
              <a:t>9</a:t>
            </a:fld>
            <a:endParaRPr lang="en-US"/>
          </a:p>
        </p:txBody>
      </p:sp>
      <p:pic>
        <p:nvPicPr>
          <p:cNvPr id="6" name="Picture 5" descr="A screenshot of a computer&#10;&#10;AI-generated content may be incorrect.">
            <a:extLst>
              <a:ext uri="{FF2B5EF4-FFF2-40B4-BE49-F238E27FC236}">
                <a16:creationId xmlns:a16="http://schemas.microsoft.com/office/drawing/2014/main" id="{179CA327-397A-965E-8CA2-D4195B7C0A82}"/>
              </a:ext>
            </a:extLst>
          </p:cNvPr>
          <p:cNvPicPr>
            <a:picLocks noChangeAspect="1"/>
          </p:cNvPicPr>
          <p:nvPr/>
        </p:nvPicPr>
        <p:blipFill>
          <a:blip r:embed="rId10"/>
          <a:stretch>
            <a:fillRect/>
          </a:stretch>
        </p:blipFill>
        <p:spPr>
          <a:xfrm>
            <a:off x="-1" y="638754"/>
            <a:ext cx="7772400" cy="4121617"/>
          </a:xfrm>
          <a:prstGeom prst="rect">
            <a:avLst/>
          </a:prstGeom>
        </p:spPr>
      </p:pic>
      <p:pic>
        <p:nvPicPr>
          <p:cNvPr id="4" name="Picture 3" descr="A close-up of a server&#10;&#10;AI-generated content may be incorrect.">
            <a:extLst>
              <a:ext uri="{FF2B5EF4-FFF2-40B4-BE49-F238E27FC236}">
                <a16:creationId xmlns:a16="http://schemas.microsoft.com/office/drawing/2014/main" id="{E3B40A3A-3F4E-1008-F9C6-6133B7DDD67F}"/>
              </a:ext>
            </a:extLst>
          </p:cNvPr>
          <p:cNvPicPr>
            <a:picLocks noChangeAspect="1"/>
          </p:cNvPicPr>
          <p:nvPr/>
        </p:nvPicPr>
        <p:blipFill>
          <a:blip r:embed="rId11"/>
          <a:stretch>
            <a:fillRect/>
          </a:stretch>
        </p:blipFill>
        <p:spPr>
          <a:xfrm>
            <a:off x="5176958" y="1304795"/>
            <a:ext cx="7772400" cy="2597228"/>
          </a:xfrm>
          <a:prstGeom prst="rect">
            <a:avLst/>
          </a:prstGeom>
        </p:spPr>
      </p:pic>
      <p:pic>
        <p:nvPicPr>
          <p:cNvPr id="14" name="Picture 13" descr="A white paper with black text&#10;&#10;AI-generated content may be incorrect.">
            <a:extLst>
              <a:ext uri="{FF2B5EF4-FFF2-40B4-BE49-F238E27FC236}">
                <a16:creationId xmlns:a16="http://schemas.microsoft.com/office/drawing/2014/main" id="{6A1B8B66-B3BD-D080-23A2-516C7CF9C9BA}"/>
              </a:ext>
            </a:extLst>
          </p:cNvPr>
          <p:cNvPicPr>
            <a:picLocks noChangeAspect="1"/>
          </p:cNvPicPr>
          <p:nvPr/>
        </p:nvPicPr>
        <p:blipFill>
          <a:blip r:embed="rId12"/>
          <a:stretch>
            <a:fillRect/>
          </a:stretch>
        </p:blipFill>
        <p:spPr>
          <a:xfrm>
            <a:off x="459679" y="3800722"/>
            <a:ext cx="7438849" cy="2175712"/>
          </a:xfrm>
          <a:prstGeom prst="rect">
            <a:avLst/>
          </a:prstGeom>
        </p:spPr>
      </p:pic>
      <p:sp>
        <p:nvSpPr>
          <p:cNvPr id="3" name="Rectangle 2">
            <a:extLst>
              <a:ext uri="{FF2B5EF4-FFF2-40B4-BE49-F238E27FC236}">
                <a16:creationId xmlns:a16="http://schemas.microsoft.com/office/drawing/2014/main" id="{E0C56B0E-BCFE-AD34-213C-149DB255513F}"/>
              </a:ext>
            </a:extLst>
          </p:cNvPr>
          <p:cNvSpPr/>
          <p:nvPr/>
        </p:nvSpPr>
        <p:spPr bwMode="auto">
          <a:xfrm>
            <a:off x="-190500" y="0"/>
            <a:ext cx="12573000" cy="7440826"/>
          </a:xfrm>
          <a:prstGeom prst="rect">
            <a:avLst/>
          </a:prstGeom>
          <a:solidFill>
            <a:srgbClr val="000000">
              <a:alpha val="83137"/>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5" name="Straight Arrow Connector 4">
            <a:extLst>
              <a:ext uri="{FF2B5EF4-FFF2-40B4-BE49-F238E27FC236}">
                <a16:creationId xmlns:a16="http://schemas.microsoft.com/office/drawing/2014/main" id="{21BAA4D8-38EA-00E9-BC7C-D5BD52573731}"/>
              </a:ext>
            </a:extLst>
          </p:cNvPr>
          <p:cNvCxnSpPr>
            <a:cxnSpLocks/>
            <a:stCxn id="22" idx="3"/>
          </p:cNvCxnSpPr>
          <p:nvPr/>
        </p:nvCxnSpPr>
        <p:spPr>
          <a:xfrm>
            <a:off x="4463813" y="3761948"/>
            <a:ext cx="3320793"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F121DA5-EFC6-70AC-F526-A1D16D707144}"/>
              </a:ext>
            </a:extLst>
          </p:cNvPr>
          <p:cNvCxnSpPr>
            <a:cxnSpLocks/>
          </p:cNvCxnSpPr>
          <p:nvPr/>
        </p:nvCxnSpPr>
        <p:spPr>
          <a:xfrm flipH="1" flipV="1">
            <a:off x="6096000" y="2882596"/>
            <a:ext cx="1" cy="189490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A309CFB-3EA7-F4C8-405F-BF717B60879A}"/>
              </a:ext>
            </a:extLst>
          </p:cNvPr>
          <p:cNvCxnSpPr>
            <a:cxnSpLocks/>
            <a:stCxn id="22" idx="0"/>
          </p:cNvCxnSpPr>
          <p:nvPr/>
        </p:nvCxnSpPr>
        <p:spPr>
          <a:xfrm flipV="1">
            <a:off x="4049681" y="2466544"/>
            <a:ext cx="1632186" cy="87935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C970C76-CAF3-31F0-7ABB-3F71C5D41E8E}"/>
              </a:ext>
            </a:extLst>
          </p:cNvPr>
          <p:cNvCxnSpPr>
            <a:cxnSpLocks/>
          </p:cNvCxnSpPr>
          <p:nvPr/>
        </p:nvCxnSpPr>
        <p:spPr>
          <a:xfrm flipH="1" flipV="1">
            <a:off x="6510132" y="2466544"/>
            <a:ext cx="1688607" cy="87935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AA73A19-53E6-08E1-08C3-676D5C8CFD4C}"/>
              </a:ext>
            </a:extLst>
          </p:cNvPr>
          <p:cNvCxnSpPr>
            <a:cxnSpLocks/>
            <a:stCxn id="22" idx="2"/>
          </p:cNvCxnSpPr>
          <p:nvPr/>
        </p:nvCxnSpPr>
        <p:spPr>
          <a:xfrm>
            <a:off x="4049681" y="4178000"/>
            <a:ext cx="1632187" cy="101555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1F99031-057E-566B-C3E5-7BC6D04BB174}"/>
              </a:ext>
            </a:extLst>
          </p:cNvPr>
          <p:cNvCxnSpPr>
            <a:cxnSpLocks/>
          </p:cNvCxnSpPr>
          <p:nvPr/>
        </p:nvCxnSpPr>
        <p:spPr>
          <a:xfrm flipV="1">
            <a:off x="6510133" y="4178000"/>
            <a:ext cx="1688606" cy="101555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Icon&#10;&#10;Description automatically generated">
            <a:extLst>
              <a:ext uri="{FF2B5EF4-FFF2-40B4-BE49-F238E27FC236}">
                <a16:creationId xmlns:a16="http://schemas.microsoft.com/office/drawing/2014/main" id="{53B26BB7-CBE5-EC03-55AA-D5BF11A70263}"/>
              </a:ext>
            </a:extLst>
          </p:cNvPr>
          <p:cNvPicPr>
            <a:picLocks noChangeAspect="1"/>
          </p:cNvPicPr>
          <p:nvPr/>
        </p:nvPicPr>
        <p:blipFill>
          <a:blip r:embed="rId13">
            <a:extLst>
              <a:ext uri="{28A0092B-C50C-407E-A947-70E740481C1C}">
                <a14:useLocalDpi xmlns:a14="http://schemas.microsoft.com/office/drawing/2010/main" val="0"/>
              </a:ext>
            </a:extLst>
          </a:blip>
          <a:srcRect t="-4648" b="-4650"/>
          <a:stretch>
            <a:fillRect/>
          </a:stretch>
        </p:blipFill>
        <p:spPr>
          <a:xfrm>
            <a:off x="5681868" y="4777499"/>
            <a:ext cx="828265" cy="832104"/>
          </a:xfrm>
          <a:prstGeom prst="roundRect">
            <a:avLst/>
          </a:prstGeom>
          <a:ln w="38100">
            <a:solidFill>
              <a:schemeClr val="bg1"/>
            </a:solidFill>
            <a:prstDash val="dash"/>
          </a:ln>
        </p:spPr>
      </p:pic>
      <p:pic>
        <p:nvPicPr>
          <p:cNvPr id="20" name="Picture 19" descr="Icon&#10;&#10;Description automatically generated">
            <a:extLst>
              <a:ext uri="{FF2B5EF4-FFF2-40B4-BE49-F238E27FC236}">
                <a16:creationId xmlns:a16="http://schemas.microsoft.com/office/drawing/2014/main" id="{639A3C1D-206D-50E5-4216-C98498B025B5}"/>
              </a:ext>
            </a:extLst>
          </p:cNvPr>
          <p:cNvPicPr>
            <a:picLocks noChangeAspect="1"/>
          </p:cNvPicPr>
          <p:nvPr/>
        </p:nvPicPr>
        <p:blipFill>
          <a:blip r:embed="rId13">
            <a:extLst>
              <a:ext uri="{28A0092B-C50C-407E-A947-70E740481C1C}">
                <a14:useLocalDpi xmlns:a14="http://schemas.microsoft.com/office/drawing/2010/main" val="0"/>
              </a:ext>
            </a:extLst>
          </a:blip>
          <a:srcRect t="-4648" b="-4650"/>
          <a:stretch>
            <a:fillRect/>
          </a:stretch>
        </p:blipFill>
        <p:spPr>
          <a:xfrm>
            <a:off x="7784606" y="3345896"/>
            <a:ext cx="828265" cy="832104"/>
          </a:xfrm>
          <a:prstGeom prst="roundRect">
            <a:avLst/>
          </a:prstGeom>
          <a:ln w="38100">
            <a:solidFill>
              <a:schemeClr val="bg1"/>
            </a:solidFill>
            <a:prstDash val="dash"/>
          </a:ln>
        </p:spPr>
      </p:pic>
      <p:pic>
        <p:nvPicPr>
          <p:cNvPr id="21" name="Picture 20" descr="Icon&#10;&#10;Description automatically generated">
            <a:extLst>
              <a:ext uri="{FF2B5EF4-FFF2-40B4-BE49-F238E27FC236}">
                <a16:creationId xmlns:a16="http://schemas.microsoft.com/office/drawing/2014/main" id="{0216305C-1B17-62B6-0BAD-0BF8E7EC0650}"/>
              </a:ext>
            </a:extLst>
          </p:cNvPr>
          <p:cNvPicPr>
            <a:picLocks noChangeAspect="1"/>
          </p:cNvPicPr>
          <p:nvPr/>
        </p:nvPicPr>
        <p:blipFill>
          <a:blip r:embed="rId13">
            <a:extLst>
              <a:ext uri="{28A0092B-C50C-407E-A947-70E740481C1C}">
                <a14:useLocalDpi xmlns:a14="http://schemas.microsoft.com/office/drawing/2010/main" val="0"/>
              </a:ext>
            </a:extLst>
          </a:blip>
          <a:srcRect t="-4648" b="-4650"/>
          <a:stretch>
            <a:fillRect/>
          </a:stretch>
        </p:blipFill>
        <p:spPr>
          <a:xfrm>
            <a:off x="5681867" y="2050492"/>
            <a:ext cx="828265" cy="832104"/>
          </a:xfrm>
          <a:prstGeom prst="roundRect">
            <a:avLst/>
          </a:prstGeom>
          <a:ln w="38100">
            <a:solidFill>
              <a:schemeClr val="bg1"/>
            </a:solidFill>
            <a:prstDash val="dash"/>
          </a:ln>
        </p:spPr>
      </p:pic>
      <p:pic>
        <p:nvPicPr>
          <p:cNvPr id="22" name="Picture 21" descr="Icon&#10;&#10;Description automatically generated">
            <a:extLst>
              <a:ext uri="{FF2B5EF4-FFF2-40B4-BE49-F238E27FC236}">
                <a16:creationId xmlns:a16="http://schemas.microsoft.com/office/drawing/2014/main" id="{CACC4755-1EB1-FC77-A260-A87576081810}"/>
              </a:ext>
            </a:extLst>
          </p:cNvPr>
          <p:cNvPicPr>
            <a:picLocks noChangeAspect="1"/>
          </p:cNvPicPr>
          <p:nvPr/>
        </p:nvPicPr>
        <p:blipFill>
          <a:blip r:embed="rId13">
            <a:extLst>
              <a:ext uri="{28A0092B-C50C-407E-A947-70E740481C1C}">
                <a14:useLocalDpi xmlns:a14="http://schemas.microsoft.com/office/drawing/2010/main" val="0"/>
              </a:ext>
            </a:extLst>
          </a:blip>
          <a:srcRect t="-4648" b="-4650"/>
          <a:stretch>
            <a:fillRect/>
          </a:stretch>
        </p:blipFill>
        <p:spPr>
          <a:xfrm>
            <a:off x="3635548" y="3345896"/>
            <a:ext cx="828265" cy="832104"/>
          </a:xfrm>
          <a:prstGeom prst="roundRect">
            <a:avLst/>
          </a:prstGeom>
          <a:ln w="38100">
            <a:solidFill>
              <a:schemeClr val="bg1"/>
            </a:solidFill>
            <a:prstDash val="dash"/>
          </a:ln>
        </p:spPr>
      </p:pic>
      <p:pic>
        <p:nvPicPr>
          <p:cNvPr id="23" name="Picture 4">
            <a:extLst>
              <a:ext uri="{FF2B5EF4-FFF2-40B4-BE49-F238E27FC236}">
                <a16:creationId xmlns:a16="http://schemas.microsoft.com/office/drawing/2014/main" id="{4DC3860D-68AC-FD6B-89B3-4605C742585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50397" y="3980714"/>
            <a:ext cx="420482" cy="3945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9E810ED3-F63B-9477-918F-F1B919B890E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02630" y="3980713"/>
            <a:ext cx="420482" cy="39457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AFFF4807-94F2-E826-A271-25C06E242AC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99891" y="5412316"/>
            <a:ext cx="420482" cy="39457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44293D9C-2B05-A4AA-8328-61FE508BE2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96716" y="2685310"/>
            <a:ext cx="420482" cy="394571"/>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descr="Devil face with solid fill with solid fill">
            <a:extLst>
              <a:ext uri="{FF2B5EF4-FFF2-40B4-BE49-F238E27FC236}">
                <a16:creationId xmlns:a16="http://schemas.microsoft.com/office/drawing/2014/main" id="{548FEA70-6054-4742-D3C5-3ED1ADE0791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731230" y="3299874"/>
            <a:ext cx="1001695" cy="1001695"/>
          </a:xfrm>
          <a:prstGeom prst="rect">
            <a:avLst/>
          </a:prstGeom>
        </p:spPr>
      </p:pic>
      <p:pic>
        <p:nvPicPr>
          <p:cNvPr id="28" name="Graphic 27" descr="Devil face with solid fill with solid fill">
            <a:extLst>
              <a:ext uri="{FF2B5EF4-FFF2-40B4-BE49-F238E27FC236}">
                <a16:creationId xmlns:a16="http://schemas.microsoft.com/office/drawing/2014/main" id="{C8899A96-FA09-54D4-8C9F-6859F1F8E5F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81832" y="1973873"/>
            <a:ext cx="1001695" cy="1001695"/>
          </a:xfrm>
          <a:prstGeom prst="rect">
            <a:avLst/>
          </a:prstGeom>
        </p:spPr>
      </p:pic>
      <p:pic>
        <p:nvPicPr>
          <p:cNvPr id="29" name="Graphic 28" descr="Devil face with solid fill with solid fill">
            <a:extLst>
              <a:ext uri="{FF2B5EF4-FFF2-40B4-BE49-F238E27FC236}">
                <a16:creationId xmlns:a16="http://schemas.microsoft.com/office/drawing/2014/main" id="{CE5AE923-31CE-85B4-117A-93935E4AFF4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556656" y="3289902"/>
            <a:ext cx="1001695" cy="1001695"/>
          </a:xfrm>
          <a:prstGeom prst="rect">
            <a:avLst/>
          </a:prstGeom>
        </p:spPr>
      </p:pic>
      <p:pic>
        <p:nvPicPr>
          <p:cNvPr id="30" name="Graphic 29" descr="Devil face with solid fill with solid fill">
            <a:extLst>
              <a:ext uri="{FF2B5EF4-FFF2-40B4-BE49-F238E27FC236}">
                <a16:creationId xmlns:a16="http://schemas.microsoft.com/office/drawing/2014/main" id="{A3803857-985F-3E3F-6FFB-414328C69FF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98432" y="4721836"/>
            <a:ext cx="1001695" cy="1001695"/>
          </a:xfrm>
          <a:prstGeom prst="rect">
            <a:avLst/>
          </a:prstGeom>
        </p:spPr>
      </p:pic>
    </p:spTree>
    <p:custDataLst>
      <p:tags r:id="rId1"/>
    </p:custDataLst>
    <p:extLst>
      <p:ext uri="{BB962C8B-B14F-4D97-AF65-F5344CB8AC3E}">
        <p14:creationId xmlns:p14="http://schemas.microsoft.com/office/powerpoint/2010/main" val="1123295853"/>
      </p:ext>
    </p:extLst>
  </p:cSld>
  <p:clrMapOvr>
    <a:masterClrMapping/>
  </p:clrMapOvr>
  <mc:AlternateContent xmlns:mc="http://schemas.openxmlformats.org/markup-compatibility/2006" xmlns:p159="http://schemas.microsoft.com/office/powerpoint/2015/09/main">
    <mc:Choice Requires="p159">
      <p:transition advTm="32577">
        <p159:morph option="byObject"/>
      </p:transition>
    </mc:Choice>
    <mc:Fallback xmlns="">
      <p:transition advTm="32577">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10.xml><?xml version="1.0" encoding="utf-8"?>
<p:tagLst xmlns:a="http://schemas.openxmlformats.org/drawingml/2006/main" xmlns:r="http://schemas.openxmlformats.org/officeDocument/2006/relationships" xmlns:p="http://schemas.openxmlformats.org/presentationml/2006/main">
  <p:tag name="TIMING" val="|5.6|5.1"/>
</p:tagLst>
</file>

<file path=ppt/tags/tag11.xml><?xml version="1.0" encoding="utf-8"?>
<p:tagLst xmlns:a="http://schemas.openxmlformats.org/drawingml/2006/main" xmlns:r="http://schemas.openxmlformats.org/officeDocument/2006/relationships" xmlns:p="http://schemas.openxmlformats.org/presentationml/2006/main">
  <p:tag name="TIMING" val="|3.2|4.1|7|11.1|5.5|4.2|6.1|14.4"/>
</p:tagLst>
</file>

<file path=ppt/tags/tag12.xml><?xml version="1.0" encoding="utf-8"?>
<p:tagLst xmlns:a="http://schemas.openxmlformats.org/drawingml/2006/main" xmlns:r="http://schemas.openxmlformats.org/officeDocument/2006/relationships" xmlns:p="http://schemas.openxmlformats.org/presentationml/2006/main">
  <p:tag name="TIMING" val="|2.7|3.2|10.7|26"/>
</p:tagLst>
</file>

<file path=ppt/tags/tag13.xml><?xml version="1.0" encoding="utf-8"?>
<p:tagLst xmlns:a="http://schemas.openxmlformats.org/drawingml/2006/main" xmlns:r="http://schemas.openxmlformats.org/officeDocument/2006/relationships" xmlns:p="http://schemas.openxmlformats.org/presentationml/2006/main">
  <p:tag name="TIMING" val="|7.1|12.1|13.9|9.2"/>
</p:tagLst>
</file>

<file path=ppt/tags/tag14.xml><?xml version="1.0" encoding="utf-8"?>
<p:tagLst xmlns:a="http://schemas.openxmlformats.org/drawingml/2006/main" xmlns:r="http://schemas.openxmlformats.org/officeDocument/2006/relationships" xmlns:p="http://schemas.openxmlformats.org/presentationml/2006/main">
  <p:tag name="TIMING" val="|4.2|2.8|5.2|1.1"/>
</p:tagLst>
</file>

<file path=ppt/tags/tag15.xml><?xml version="1.0" encoding="utf-8"?>
<p:tagLst xmlns:a="http://schemas.openxmlformats.org/drawingml/2006/main" xmlns:r="http://schemas.openxmlformats.org/officeDocument/2006/relationships" xmlns:p="http://schemas.openxmlformats.org/presentationml/2006/main">
  <p:tag name="TIMING" val="|4.9|3.4|5.3"/>
</p:tagLst>
</file>

<file path=ppt/tags/tag16.xml><?xml version="1.0" encoding="utf-8"?>
<p:tagLst xmlns:a="http://schemas.openxmlformats.org/drawingml/2006/main" xmlns:r="http://schemas.openxmlformats.org/officeDocument/2006/relationships" xmlns:p="http://schemas.openxmlformats.org/presentationml/2006/main">
  <p:tag name="TIMING" val="|10.5|20.6"/>
</p:tagLst>
</file>

<file path=ppt/tags/tag2.xml><?xml version="1.0" encoding="utf-8"?>
<p:tagLst xmlns:a="http://schemas.openxmlformats.org/drawingml/2006/main" xmlns:r="http://schemas.openxmlformats.org/officeDocument/2006/relationships" xmlns:p="http://schemas.openxmlformats.org/presentationml/2006/main">
  <p:tag name="TIMING" val="|1|10.6|25.3"/>
</p:tagLst>
</file>

<file path=ppt/tags/tag3.xml><?xml version="1.0" encoding="utf-8"?>
<p:tagLst xmlns:a="http://schemas.openxmlformats.org/drawingml/2006/main" xmlns:r="http://schemas.openxmlformats.org/officeDocument/2006/relationships" xmlns:p="http://schemas.openxmlformats.org/presentationml/2006/main">
  <p:tag name="TIMING" val="|6.8"/>
</p:tagLst>
</file>

<file path=ppt/tags/tag4.xml><?xml version="1.0" encoding="utf-8"?>
<p:tagLst xmlns:a="http://schemas.openxmlformats.org/drawingml/2006/main" xmlns:r="http://schemas.openxmlformats.org/officeDocument/2006/relationships" xmlns:p="http://schemas.openxmlformats.org/presentationml/2006/main">
  <p:tag name="TIMING" val="|6.9"/>
</p:tagLst>
</file>

<file path=ppt/tags/tag5.xml><?xml version="1.0" encoding="utf-8"?>
<p:tagLst xmlns:a="http://schemas.openxmlformats.org/drawingml/2006/main" xmlns:r="http://schemas.openxmlformats.org/officeDocument/2006/relationships" xmlns:p="http://schemas.openxmlformats.org/presentationml/2006/main">
  <p:tag name="TIMING" val="|3.3|10.9"/>
</p:tagLst>
</file>

<file path=ppt/tags/tag6.xml><?xml version="1.0" encoding="utf-8"?>
<p:tagLst xmlns:a="http://schemas.openxmlformats.org/drawingml/2006/main" xmlns:r="http://schemas.openxmlformats.org/officeDocument/2006/relationships" xmlns:p="http://schemas.openxmlformats.org/presentationml/2006/main">
  <p:tag name="TIMING" val="|6.7"/>
</p:tagLst>
</file>

<file path=ppt/tags/tag7.xml><?xml version="1.0" encoding="utf-8"?>
<p:tagLst xmlns:a="http://schemas.openxmlformats.org/drawingml/2006/main" xmlns:r="http://schemas.openxmlformats.org/officeDocument/2006/relationships" xmlns:p="http://schemas.openxmlformats.org/presentationml/2006/main">
  <p:tag name="TIMING" val="|20.5|17.1"/>
</p:tagLst>
</file>

<file path=ppt/tags/tag8.xml><?xml version="1.0" encoding="utf-8"?>
<p:tagLst xmlns:a="http://schemas.openxmlformats.org/drawingml/2006/main" xmlns:r="http://schemas.openxmlformats.org/officeDocument/2006/relationships" xmlns:p="http://schemas.openxmlformats.org/presentationml/2006/main">
  <p:tag name="TIMING" val="|20.2|2.8|4.7"/>
</p:tagLst>
</file>

<file path=ppt/tags/tag9.xml><?xml version="1.0" encoding="utf-8"?>
<p:tagLst xmlns:a="http://schemas.openxmlformats.org/drawingml/2006/main" xmlns:r="http://schemas.openxmlformats.org/officeDocument/2006/relationships" xmlns:p="http://schemas.openxmlformats.org/presentationml/2006/main">
  <p:tag name="TIMING" val="|10.5|20.6"/>
</p:tagLst>
</file>

<file path=ppt/theme/theme1.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2.xml><?xml version="1.0" encoding="utf-8"?>
<a:theme xmlns:a="http://schemas.openxmlformats.org/drawingml/2006/main" name="DARK MODE">
  <a:themeElements>
    <a:clrScheme name="BAR Dark">
      <a:dk1>
        <a:srgbClr val="000000"/>
      </a:dk1>
      <a:lt1>
        <a:srgbClr val="FFFFFF"/>
      </a:lt1>
      <a:dk2>
        <a:srgbClr val="091F2E"/>
      </a:dk2>
      <a:lt2>
        <a:srgbClr val="FFF8F3"/>
      </a:lt2>
      <a:accent1>
        <a:srgbClr val="C3B1E1"/>
      </a:accent1>
      <a:accent2>
        <a:srgbClr val="B9DBD0"/>
      </a:accent2>
      <a:accent3>
        <a:srgbClr val="8CC7E7"/>
      </a:accent3>
      <a:accent4>
        <a:srgbClr val="8660C4"/>
      </a:accent4>
      <a:accent5>
        <a:srgbClr val="48C4B1"/>
      </a:accent5>
      <a:accent6>
        <a:srgbClr val="0077D3"/>
      </a:accent6>
      <a:hlink>
        <a:srgbClr val="8CC7E7"/>
      </a:hlink>
      <a:folHlink>
        <a:srgbClr val="8CC7E7"/>
      </a:folHlink>
    </a:clrScheme>
    <a:fontScheme name="Custom 4">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715F673F-5B19-486C-BA57-854FA516ACA1}"/>
    </a:ext>
  </a:extLst>
</a:theme>
</file>

<file path=ppt/theme/theme3.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3" ma:contentTypeDescription="Create a new document." ma:contentTypeScope="" ma:versionID="f0876370c90de824ab54c09b0bd2a056">
  <xsd:schema xmlns:xsd="http://www.w3.org/2001/XMLSchema" xmlns:xs="http://www.w3.org/2001/XMLSchema" xmlns:p="http://schemas.microsoft.com/office/2006/metadata/properties" xmlns:ns3="630a2e83-186a-4a0f-ab27-bee8a8096abc" targetNamespace="http://schemas.microsoft.com/office/2006/metadata/properties" ma:root="true" ma:fieldsID="a2a3b5ed8b4accd7c8a398d0cb075271" ns3:_="">
    <xsd:import namespace="630a2e83-186a-4a0f-ab27-bee8a8096abc"/>
    <xsd:element name="properties">
      <xsd:complexType>
        <xsd:sequence>
          <xsd:element name="documentManagement">
            <xsd:complexType>
              <xsd:all>
                <xsd:element ref="ns3:SharedWithUsers" minOccurs="0"/>
                <xsd:element ref="ns3:SharedWithDetail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0a2e83-186a-4a0f-ab27-bee8a8096ab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630a2e83-186a-4a0f-ab27-bee8a8096ab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330841A-A209-44E7-824E-9DDB4DE0DC3C}">
  <ds:schemaRefs>
    <ds:schemaRef ds:uri="630a2e83-186a-4a0f-ab27-bee8a8096a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Microsoft_Brand_Template_May2023 (1)</Template>
  <TotalTime>9418</TotalTime>
  <Words>2940</Words>
  <Application>Microsoft Macintosh PowerPoint</Application>
  <PresentationFormat>Widescreen</PresentationFormat>
  <Paragraphs>548</Paragraphs>
  <Slides>52</Slides>
  <Notes>50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52</vt:i4>
      </vt:variant>
    </vt:vector>
  </HeadingPairs>
  <TitlesOfParts>
    <vt:vector size="64" baseType="lpstr">
      <vt:lpstr>Arial</vt:lpstr>
      <vt:lpstr>Bradley Hand ITC</vt:lpstr>
      <vt:lpstr>Calibri</vt:lpstr>
      <vt:lpstr>Calibri Light</vt:lpstr>
      <vt:lpstr>Cambria Math</vt:lpstr>
      <vt:lpstr>Segoe UI</vt:lpstr>
      <vt:lpstr>Segoe UI Light</vt:lpstr>
      <vt:lpstr>Segoe UI Semibold</vt:lpstr>
      <vt:lpstr>Wingdings</vt:lpstr>
      <vt:lpstr>LIGHT MODE</vt:lpstr>
      <vt:lpstr>DARK MODE</vt:lpstr>
      <vt:lpstr>Office 2013 - 2022 Theme</vt:lpstr>
      <vt:lpstr>PirateShip: Append-Only Ledger with (Mostly) Trusted Execution Environments</vt:lpstr>
      <vt:lpstr>Distributed Trust</vt:lpstr>
      <vt:lpstr>Distributed Trust</vt:lpstr>
      <vt:lpstr>System Assumptions</vt:lpstr>
      <vt:lpstr>System Assumptions</vt:lpstr>
      <vt:lpstr>TEEs raise the barrier for attacks</vt:lpstr>
      <vt:lpstr>  But…</vt:lpstr>
      <vt:lpstr>PowerPoint Presentation</vt:lpstr>
      <vt:lpstr>PowerPoint Presentation</vt:lpstr>
      <vt:lpstr>Impact Spectrum</vt:lpstr>
      <vt:lpstr>Impact Spectrum: Within an Application</vt:lpstr>
      <vt:lpstr>What do we need in a ledger?</vt:lpstr>
      <vt:lpstr>What can we do?</vt:lpstr>
      <vt:lpstr>What can we do?</vt:lpstr>
      <vt:lpstr>Platform Fault Tolerance (PFT)</vt:lpstr>
      <vt:lpstr>Platform is an Independent Failure Domain</vt:lpstr>
      <vt:lpstr>Platform is an Independent Failure Domain</vt:lpstr>
      <vt:lpstr>Platform is an Independent Failure Domain</vt:lpstr>
      <vt:lpstr>PFT Determines Safe Configurations</vt:lpstr>
      <vt:lpstr>PFT Determines Safe Configurations</vt:lpstr>
      <vt:lpstr>PFT Determines Safe Configurations</vt:lpstr>
      <vt:lpstr>What can we do?</vt:lpstr>
      <vt:lpstr>Dual notions of confirmation</vt:lpstr>
      <vt:lpstr>Dual notions of confirmation</vt:lpstr>
      <vt:lpstr>Dual notions of confirmation</vt:lpstr>
      <vt:lpstr>Impact Spectrum</vt:lpstr>
      <vt:lpstr> Let’s dive deeper!</vt:lpstr>
      <vt:lpstr>Crash Fault Tolerance (CFT)</vt:lpstr>
      <vt:lpstr>Crash Fault Tolerance (CFT)</vt:lpstr>
      <vt:lpstr>Crash Fault Tolerance (CFT)</vt:lpstr>
      <vt:lpstr>Byzantine Fault Tolerance (BFT)</vt:lpstr>
      <vt:lpstr>Byzantine Fault Tolerance (BFT)</vt:lpstr>
      <vt:lpstr>  What if…</vt:lpstr>
      <vt:lpstr>  What if…</vt:lpstr>
      <vt:lpstr>PirateShip</vt:lpstr>
      <vt:lpstr>PirateShip</vt:lpstr>
      <vt:lpstr>PirateShip</vt:lpstr>
      <vt:lpstr>PirateShip</vt:lpstr>
      <vt:lpstr>Summary</vt:lpstr>
      <vt:lpstr>LAN Results</vt:lpstr>
      <vt:lpstr>Recovery</vt:lpstr>
      <vt:lpstr>Recovery</vt:lpstr>
      <vt:lpstr>Recovery</vt:lpstr>
      <vt:lpstr>Recovery</vt:lpstr>
      <vt:lpstr>Recovery</vt:lpstr>
      <vt:lpstr>Recovery</vt:lpstr>
      <vt:lpstr>Response Time with Audits</vt:lpstr>
      <vt:lpstr>Conclusion</vt:lpstr>
      <vt:lpstr>Backup Slides</vt:lpstr>
      <vt:lpstr>Monetary Threshold for Audit</vt:lpstr>
      <vt:lpstr>WAN Results</vt:lpstr>
      <vt:lpstr>Fast vs Slow Path</vt:lpstr>
    </vt:vector>
  </TitlesOfParts>
  <Manager>&lt;Comms manager name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&lt;Event name&gt;</dc:subject>
  <dc:creator>Heidi Howard</dc:creator>
  <cp:keywords/>
  <dc:description/>
  <cp:lastModifiedBy>Shubham Mishra</cp:lastModifiedBy>
  <cp:revision>18</cp:revision>
  <dcterms:created xsi:type="dcterms:W3CDTF">2024-12-17T22:06:41Z</dcterms:created>
  <dcterms:modified xsi:type="dcterms:W3CDTF">2025-08-21T19:34:10Z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ies>
</file>